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colors2.xml" ContentType="application/vnd.openxmlformats-officedocument.drawingml.diagramColors+xml"/>
  <Override PartName="/ppt/diagrams/colors3.xml" ContentType="application/vnd.openxmlformats-officedocument.drawingml.diagramColors+xml"/>
  <Override PartName="/ppt/diagrams/colors4.xml" ContentType="application/vnd.openxmlformats-officedocument.drawingml.diagramColors+xml"/>
  <Override PartName="/ppt/diagrams/colors5.xml" ContentType="application/vnd.openxmlformats-officedocument.drawingml.diagramColors+xml"/>
  <Override PartName="/ppt/diagrams/colors6.xml" ContentType="application/vnd.openxmlformats-officedocument.drawingml.diagramColors+xml"/>
  <Override PartName="/ppt/diagrams/data1.xml" ContentType="application/vnd.openxmlformats-officedocument.drawingml.diagramData+xml"/>
  <Override PartName="/ppt/diagrams/data2.xml" ContentType="application/vnd.openxmlformats-officedocument.drawingml.diagramData+xml"/>
  <Override PartName="/ppt/diagrams/data3.xml" ContentType="application/vnd.openxmlformats-officedocument.drawingml.diagramData+xml"/>
  <Override PartName="/ppt/diagrams/data4.xml" ContentType="application/vnd.openxmlformats-officedocument.drawingml.diagramData+xml"/>
  <Override PartName="/ppt/diagrams/data5.xml" ContentType="application/vnd.openxmlformats-officedocument.drawingml.diagramData+xml"/>
  <Override PartName="/ppt/diagrams/data6.xml" ContentType="application/vnd.openxmlformats-officedocument.drawingml.diagramData+xml"/>
  <Override PartName="/ppt/diagrams/drawing1.xml" ContentType="application/vnd.ms-office.drawingml.diagramDrawing+xml"/>
  <Override PartName="/ppt/diagrams/drawing2.xml" ContentType="application/vnd.ms-office.drawingml.diagramDrawing+xml"/>
  <Override PartName="/ppt/diagrams/drawing3.xml" ContentType="application/vnd.ms-office.drawingml.diagramDrawing+xml"/>
  <Override PartName="/ppt/diagrams/drawing4.xml" ContentType="application/vnd.ms-office.drawingml.diagramDrawing+xml"/>
  <Override PartName="/ppt/diagrams/drawing5.xml" ContentType="application/vnd.ms-office.drawingml.diagramDrawing+xml"/>
  <Override PartName="/ppt/diagrams/drawing6.xml" ContentType="application/vnd.ms-office.drawingml.diagramDrawing+xml"/>
  <Override PartName="/ppt/diagrams/layout1.xml" ContentType="application/vnd.openxmlformats-officedocument.drawingml.diagramLayout+xml"/>
  <Override PartName="/ppt/diagrams/layout2.xml" ContentType="application/vnd.openxmlformats-officedocument.drawingml.diagramLayout+xml"/>
  <Override PartName="/ppt/diagrams/layout3.xml" ContentType="application/vnd.openxmlformats-officedocument.drawingml.diagramLayout+xml"/>
  <Override PartName="/ppt/diagrams/layout4.xml" ContentType="application/vnd.openxmlformats-officedocument.drawingml.diagramLayout+xml"/>
  <Override PartName="/ppt/diagrams/layout5.xml" ContentType="application/vnd.openxmlformats-officedocument.drawingml.diagramLayout+xml"/>
  <Override PartName="/ppt/diagrams/layout6.xml" ContentType="application/vnd.openxmlformats-officedocument.drawingml.diagramLayout+xml"/>
  <Override PartName="/ppt/diagrams/quickStyle1.xml" ContentType="application/vnd.openxmlformats-officedocument.drawingml.diagramStyle+xml"/>
  <Override PartName="/ppt/diagrams/quickStyle2.xml" ContentType="application/vnd.openxmlformats-officedocument.drawingml.diagramStyle+xml"/>
  <Override PartName="/ppt/diagrams/quickStyle3.xml" ContentType="application/vnd.openxmlformats-officedocument.drawingml.diagramStyle+xml"/>
  <Override PartName="/ppt/diagrams/quickStyle4.xml" ContentType="application/vnd.openxmlformats-officedocument.drawingml.diagramStyle+xml"/>
  <Override PartName="/ppt/diagrams/quickStyle5.xml" ContentType="application/vnd.openxmlformats-officedocument.drawingml.diagramStyle+xml"/>
  <Override PartName="/ppt/diagrams/quickStyle6.xml" ContentType="application/vnd.openxmlformats-officedocument.drawingml.diagramStyl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59" r:id="rId3"/>
    <p:sldMasterId id="2147483672" r:id="rId4"/>
  </p:sldMasterIdLst>
  <p:notesMasterIdLst>
    <p:notesMasterId r:id="rId7"/>
  </p:notesMasterIdLst>
  <p:sldIdLst>
    <p:sldId id="377" r:id="rId5"/>
    <p:sldId id="505" r:id="rId6"/>
    <p:sldId id="266" r:id="rId8"/>
    <p:sldId id="280" r:id="rId9"/>
    <p:sldId id="466" r:id="rId10"/>
    <p:sldId id="483" r:id="rId11"/>
    <p:sldId id="267" r:id="rId12"/>
    <p:sldId id="467" r:id="rId13"/>
    <p:sldId id="469" r:id="rId14"/>
    <p:sldId id="484" r:id="rId15"/>
    <p:sldId id="379" r:id="rId16"/>
    <p:sldId id="468" r:id="rId17"/>
    <p:sldId id="470" r:id="rId18"/>
    <p:sldId id="471" r:id="rId19"/>
    <p:sldId id="472" r:id="rId20"/>
    <p:sldId id="473" r:id="rId21"/>
    <p:sldId id="474" r:id="rId22"/>
    <p:sldId id="478" r:id="rId23"/>
    <p:sldId id="475" r:id="rId24"/>
    <p:sldId id="476" r:id="rId25"/>
    <p:sldId id="477" r:id="rId26"/>
    <p:sldId id="479" r:id="rId27"/>
    <p:sldId id="480" r:id="rId28"/>
    <p:sldId id="481" r:id="rId29"/>
    <p:sldId id="482" r:id="rId30"/>
    <p:sldId id="362" r:id="rId31"/>
    <p:sldId id="308" r:id="rId3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860" autoAdjust="0"/>
    <p:restoredTop sz="94660"/>
  </p:normalViewPr>
  <p:slideViewPr>
    <p:cSldViewPr snapToGrid="0">
      <p:cViewPr varScale="1">
        <p:scale>
          <a:sx n="115" d="100"/>
          <a:sy n="115" d="100"/>
        </p:scale>
        <p:origin x="612"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notesMaster" Target="notesMasters/notesMaster1.xml"/><Relationship Id="rId6" Type="http://schemas.openxmlformats.org/officeDocument/2006/relationships/slide" Target="slides/slide2.xml"/><Relationship Id="rId5" Type="http://schemas.openxmlformats.org/officeDocument/2006/relationships/slide" Target="slides/slide1.xml"/><Relationship Id="rId4" Type="http://schemas.openxmlformats.org/officeDocument/2006/relationships/slideMaster" Target="slideMasters/slideMaster3.xml"/><Relationship Id="rId35" Type="http://schemas.openxmlformats.org/officeDocument/2006/relationships/tableStyles" Target="tableStyles.xml"/><Relationship Id="rId34" Type="http://schemas.openxmlformats.org/officeDocument/2006/relationships/viewProps" Target="viewProps.xml"/><Relationship Id="rId33" Type="http://schemas.openxmlformats.org/officeDocument/2006/relationships/presProps" Target="presProps.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501C80C4-3C37-4B06-AC2A-25F05322FDE0}" type="doc">
      <dgm:prSet loTypeId="urn:microsoft.com/office/officeart/2005/8/layout/list1" loCatId="list" qsTypeId="urn:microsoft.com/office/officeart/2005/8/quickstyle/simple1" qsCatId="simple" csTypeId="urn:microsoft.com/office/officeart/2005/8/colors/colorful4" csCatId="accent1" phldr="0"/>
      <dgm:spPr/>
      <dgm:t>
        <a:bodyPr/>
        <a:p>
          <a:endParaRPr lang="zh-CN" altLang="en-US"/>
        </a:p>
      </dgm:t>
    </dgm:pt>
    <dgm:pt modelId="{79F64CC5-B0A0-473A-A647-A8DB6562D23B}">
      <dgm:prSet phldrT="[文本]" phldr="0" custT="0"/>
      <dgm:spPr/>
      <dgm:t>
        <a:bodyPr vert="horz" wrap="square"/>
        <a:p>
          <a:pPr>
            <a:lnSpc>
              <a:spcPct val="100000"/>
            </a:lnSpc>
            <a:spcBef>
              <a:spcPct val="0"/>
            </a:spcBef>
            <a:spcAft>
              <a:spcPct val="35000"/>
            </a:spcAft>
          </a:pPr>
          <a:r>
            <a:rPr lang="zh-CN" altLang="en-US"/>
            <a:t>任务一</a:t>
          </a:r>
          <a:r>
            <a:rPr lang="zh-CN" altLang="en-US"/>
            <a:t> 幼儿园环境概述</a:t>
          </a:r>
          <a:r>
            <a:rPr lang="zh-CN" altLang="en-US"/>
            <a:t/>
          </a:r>
          <a:endParaRPr lang="zh-CN" altLang="en-US"/>
        </a:p>
      </dgm:t>
    </dgm:pt>
    <dgm:pt modelId="{702F6268-E14C-45D5-8115-297DAA4B759C}" cxnId="{749C37D5-1F21-4425-B812-41DF1889F4B1}" type="parTrans">
      <dgm:prSet/>
      <dgm:spPr/>
      <dgm:t>
        <a:bodyPr/>
        <a:p>
          <a:endParaRPr lang="zh-CN" altLang="en-US"/>
        </a:p>
      </dgm:t>
    </dgm:pt>
    <dgm:pt modelId="{981E424B-A63B-4DF7-BC97-1D5B2B7044B1}" cxnId="{749C37D5-1F21-4425-B812-41DF1889F4B1}" type="sibTrans">
      <dgm:prSet/>
      <dgm:spPr/>
      <dgm:t>
        <a:bodyPr/>
        <a:p>
          <a:endParaRPr lang="zh-CN" altLang="en-US"/>
        </a:p>
      </dgm:t>
    </dgm:pt>
    <dgm:pt modelId="{D4AB1542-9F74-4E45-B615-57F5DFDC43EE}">
      <dgm:prSet phldrT="[文本]" phldr="0" custT="0"/>
      <dgm:spPr/>
      <dgm:t>
        <a:bodyPr vert="horz" wrap="square"/>
        <a:p>
          <a:pPr>
            <a:lnSpc>
              <a:spcPct val="100000"/>
            </a:lnSpc>
            <a:spcBef>
              <a:spcPct val="0"/>
            </a:spcBef>
            <a:spcAft>
              <a:spcPct val="35000"/>
            </a:spcAft>
          </a:pPr>
          <a:r>
            <a:rPr lang="zh-CN" altLang="en-US"/>
            <a:t>任务二</a:t>
          </a:r>
          <a:r>
            <a:rPr lang="zh-CN" altLang="en-US"/>
            <a:t> 幼儿园环境创设的原则</a:t>
          </a:r>
          <a:r>
            <a:rPr lang="zh-CN" altLang="en-US"/>
            <a:t/>
          </a:r>
          <a:endParaRPr lang="zh-CN" altLang="en-US"/>
        </a:p>
      </dgm:t>
    </dgm:pt>
    <dgm:pt modelId="{DCA1BD93-FD98-4A06-8ECE-28E6935BECED}" cxnId="{B09CC155-552C-49AF-9541-C2AACB643A2E}" type="parTrans">
      <dgm:prSet/>
      <dgm:spPr/>
      <dgm:t>
        <a:bodyPr/>
        <a:p>
          <a:endParaRPr lang="zh-CN" altLang="en-US"/>
        </a:p>
      </dgm:t>
    </dgm:pt>
    <dgm:pt modelId="{69748832-ECC5-4F63-A6AC-8504A7E906B9}" cxnId="{B09CC155-552C-49AF-9541-C2AACB643A2E}" type="sibTrans">
      <dgm:prSet/>
      <dgm:spPr/>
      <dgm:t>
        <a:bodyPr/>
        <a:p>
          <a:endParaRPr lang="zh-CN" altLang="en-US"/>
        </a:p>
      </dgm:t>
    </dgm:pt>
    <dgm:pt modelId="{E484A0DB-ADE2-41BB-B1F9-A397557174FE}">
      <dgm:prSet phldrT="[文本]" phldr="0" custT="0"/>
      <dgm:spPr/>
      <dgm:t>
        <a:bodyPr vert="horz" wrap="square"/>
        <a:p>
          <a:pPr>
            <a:lnSpc>
              <a:spcPct val="100000"/>
            </a:lnSpc>
            <a:spcBef>
              <a:spcPct val="0"/>
            </a:spcBef>
            <a:spcAft>
              <a:spcPct val="35000"/>
            </a:spcAft>
          </a:pPr>
          <a:r>
            <a:rPr lang="zh-CN" altLang="en-US"/>
            <a:t>任务三</a:t>
          </a:r>
          <a:r>
            <a:rPr lang="zh-CN" altLang="en-US"/>
            <a:t> 教师在幼儿园环境创设中的作用</a:t>
          </a:r>
          <a:r>
            <a:rPr lang="zh-CN" altLang="en-US"/>
            <a:t/>
          </a:r>
          <a:endParaRPr lang="zh-CN" altLang="en-US"/>
        </a:p>
      </dgm:t>
    </dgm:pt>
    <dgm:pt modelId="{0D3844BD-A934-4ADF-8CEC-4B7101CACCC9}" cxnId="{B66D95C0-EF1F-418D-A56E-591CAEEBC273}" type="parTrans">
      <dgm:prSet/>
      <dgm:spPr/>
      <dgm:t>
        <a:bodyPr/>
        <a:p>
          <a:endParaRPr lang="zh-CN" altLang="en-US"/>
        </a:p>
      </dgm:t>
    </dgm:pt>
    <dgm:pt modelId="{FC59B45A-A616-4E16-B98F-7EBC1D5DDF85}" cxnId="{B66D95C0-EF1F-418D-A56E-591CAEEBC273}" type="sibTrans">
      <dgm:prSet/>
      <dgm:spPr/>
      <dgm:t>
        <a:bodyPr/>
        <a:p>
          <a:endParaRPr lang="zh-CN" altLang="en-US"/>
        </a:p>
      </dgm:t>
    </dgm:pt>
    <dgm:pt modelId="{EE3CB678-3AF3-48EB-A9A3-4C9B3B638DF4}" type="pres">
      <dgm:prSet presAssocID="{501C80C4-3C37-4B06-AC2A-25F05322FDE0}" presName="linear" presStyleCnt="0">
        <dgm:presLayoutVars>
          <dgm:dir/>
          <dgm:animLvl val="lvl"/>
          <dgm:resizeHandles val="exact"/>
        </dgm:presLayoutVars>
      </dgm:prSet>
      <dgm:spPr/>
    </dgm:pt>
    <dgm:pt modelId="{A787D67B-DDA1-4988-8415-DCD48FC3EA83}" type="pres">
      <dgm:prSet presAssocID="{79F64CC5-B0A0-473A-A647-A8DB6562D23B}" presName="parentLin" presStyleCnt="0"/>
      <dgm:spPr/>
    </dgm:pt>
    <dgm:pt modelId="{0797CEA2-9F9D-4159-A8DC-2F0D60611F3B}" type="pres">
      <dgm:prSet presAssocID="{79F64CC5-B0A0-473A-A647-A8DB6562D23B}" presName="parentLeftMargin" presStyleCnt="0"/>
      <dgm:spPr/>
    </dgm:pt>
    <dgm:pt modelId="{2968AA41-C1D3-4EDF-9DB3-378F66B2FD39}" type="pres">
      <dgm:prSet presAssocID="{79F64CC5-B0A0-473A-A647-A8DB6562D23B}" presName="parentText" presStyleLbl="node1" presStyleIdx="0" presStyleCnt="3">
        <dgm:presLayoutVars>
          <dgm:chMax val="0"/>
          <dgm:bulletEnabled val="1"/>
        </dgm:presLayoutVars>
      </dgm:prSet>
      <dgm:spPr/>
    </dgm:pt>
    <dgm:pt modelId="{D61417B3-60F3-4BE3-8E8F-9CEC27ECBCDA}" type="pres">
      <dgm:prSet presAssocID="{79F64CC5-B0A0-473A-A647-A8DB6562D23B}" presName="negativeSpace" presStyleCnt="0"/>
      <dgm:spPr/>
    </dgm:pt>
    <dgm:pt modelId="{D167D85B-ED5F-4134-9F18-E6B4BAE0C614}" type="pres">
      <dgm:prSet presAssocID="{79F64CC5-B0A0-473A-A647-A8DB6562D23B}" presName="childText" presStyleLbl="conFgAcc1" presStyleIdx="0" presStyleCnt="3">
        <dgm:presLayoutVars>
          <dgm:bulletEnabled val="1"/>
        </dgm:presLayoutVars>
      </dgm:prSet>
      <dgm:spPr/>
    </dgm:pt>
    <dgm:pt modelId="{6402558A-B637-4118-8793-2FA57B2393DA}" type="pres">
      <dgm:prSet presAssocID="{981E424B-A63B-4DF7-BC97-1D5B2B7044B1}" presName="spaceBetweenRectangles" presStyleCnt="0"/>
      <dgm:spPr/>
    </dgm:pt>
    <dgm:pt modelId="{8E561E53-8519-43F2-B9E7-546C3EB01970}" type="pres">
      <dgm:prSet presAssocID="{D4AB1542-9F74-4E45-B615-57F5DFDC43EE}" presName="parentLin" presStyleCnt="0"/>
      <dgm:spPr/>
    </dgm:pt>
    <dgm:pt modelId="{3559B5A5-3E91-49F5-A868-297DBB575668}" type="pres">
      <dgm:prSet presAssocID="{D4AB1542-9F74-4E45-B615-57F5DFDC43EE}" presName="parentLeftMargin" presStyleCnt="0"/>
      <dgm:spPr/>
    </dgm:pt>
    <dgm:pt modelId="{48FABA9F-C289-434B-8864-E8FC1B5C2F60}" type="pres">
      <dgm:prSet presAssocID="{D4AB1542-9F74-4E45-B615-57F5DFDC43EE}" presName="parentText" presStyleLbl="node1" presStyleIdx="1" presStyleCnt="3">
        <dgm:presLayoutVars>
          <dgm:chMax val="0"/>
          <dgm:bulletEnabled val="1"/>
        </dgm:presLayoutVars>
      </dgm:prSet>
      <dgm:spPr/>
    </dgm:pt>
    <dgm:pt modelId="{72F65D9D-7898-4EE1-ADBC-A6F5139DEC13}" type="pres">
      <dgm:prSet presAssocID="{D4AB1542-9F74-4E45-B615-57F5DFDC43EE}" presName="negativeSpace" presStyleCnt="0"/>
      <dgm:spPr/>
    </dgm:pt>
    <dgm:pt modelId="{6B4B0D2A-F76A-4881-A678-1599A9C1764F}" type="pres">
      <dgm:prSet presAssocID="{D4AB1542-9F74-4E45-B615-57F5DFDC43EE}" presName="childText" presStyleLbl="conFgAcc1" presStyleIdx="1" presStyleCnt="3">
        <dgm:presLayoutVars>
          <dgm:bulletEnabled val="1"/>
        </dgm:presLayoutVars>
      </dgm:prSet>
      <dgm:spPr/>
    </dgm:pt>
    <dgm:pt modelId="{4CCA9E30-BEB2-4B5D-BA10-E5FCB43776E3}" type="pres">
      <dgm:prSet presAssocID="{69748832-ECC5-4F63-A6AC-8504A7E906B9}" presName="spaceBetweenRectangles" presStyleCnt="0"/>
      <dgm:spPr/>
    </dgm:pt>
    <dgm:pt modelId="{E366F1EF-FE80-457B-9C6A-8A0AC673FB1B}" type="pres">
      <dgm:prSet presAssocID="{E484A0DB-ADE2-41BB-B1F9-A397557174FE}" presName="parentLin" presStyleCnt="0"/>
      <dgm:spPr/>
    </dgm:pt>
    <dgm:pt modelId="{06AA40BB-9886-4B46-8ECB-F4B42996D2E4}" type="pres">
      <dgm:prSet presAssocID="{E484A0DB-ADE2-41BB-B1F9-A397557174FE}" presName="parentLeftMargin" presStyleCnt="0"/>
      <dgm:spPr/>
    </dgm:pt>
    <dgm:pt modelId="{E2F3FA2F-E1C7-4C05-8B05-C32B42A9A930}" type="pres">
      <dgm:prSet presAssocID="{E484A0DB-ADE2-41BB-B1F9-A397557174FE}" presName="parentText" presStyleLbl="node1" presStyleIdx="2" presStyleCnt="3">
        <dgm:presLayoutVars>
          <dgm:chMax val="0"/>
          <dgm:bulletEnabled val="1"/>
        </dgm:presLayoutVars>
      </dgm:prSet>
      <dgm:spPr/>
    </dgm:pt>
    <dgm:pt modelId="{C36A5161-621C-488B-95ED-161DD8C18700}" type="pres">
      <dgm:prSet presAssocID="{E484A0DB-ADE2-41BB-B1F9-A397557174FE}" presName="negativeSpace" presStyleCnt="0"/>
      <dgm:spPr/>
    </dgm:pt>
    <dgm:pt modelId="{F2D507D6-5CB7-4C81-896F-18FAF0126329}" type="pres">
      <dgm:prSet presAssocID="{E484A0DB-ADE2-41BB-B1F9-A397557174FE}" presName="childText" presStyleLbl="conFgAcc1" presStyleIdx="2" presStyleCnt="3">
        <dgm:presLayoutVars>
          <dgm:bulletEnabled val="1"/>
        </dgm:presLayoutVars>
      </dgm:prSet>
      <dgm:spPr/>
    </dgm:pt>
  </dgm:ptLst>
  <dgm:cxnLst>
    <dgm:cxn modelId="{749C37D5-1F21-4425-B812-41DF1889F4B1}" srcId="{501C80C4-3C37-4B06-AC2A-25F05322FDE0}" destId="{79F64CC5-B0A0-473A-A647-A8DB6562D23B}" srcOrd="0" destOrd="0" parTransId="{702F6268-E14C-45D5-8115-297DAA4B759C}" sibTransId="{981E424B-A63B-4DF7-BC97-1D5B2B7044B1}"/>
    <dgm:cxn modelId="{B09CC155-552C-49AF-9541-C2AACB643A2E}" srcId="{501C80C4-3C37-4B06-AC2A-25F05322FDE0}" destId="{D4AB1542-9F74-4E45-B615-57F5DFDC43EE}" srcOrd="1" destOrd="0" parTransId="{DCA1BD93-FD98-4A06-8ECE-28E6935BECED}" sibTransId="{69748832-ECC5-4F63-A6AC-8504A7E906B9}"/>
    <dgm:cxn modelId="{B66D95C0-EF1F-418D-A56E-591CAEEBC273}" srcId="{501C80C4-3C37-4B06-AC2A-25F05322FDE0}" destId="{E484A0DB-ADE2-41BB-B1F9-A397557174FE}" srcOrd="2" destOrd="0" parTransId="{0D3844BD-A934-4ADF-8CEC-4B7101CACCC9}" sibTransId="{FC59B45A-A616-4E16-B98F-7EBC1D5DDF85}"/>
    <dgm:cxn modelId="{5834CAF7-B411-4E5E-9CAF-1831DC890B7B}" type="presOf" srcId="{501C80C4-3C37-4B06-AC2A-25F05322FDE0}" destId="{EE3CB678-3AF3-48EB-A9A3-4C9B3B638DF4}" srcOrd="0" destOrd="0" presId="urn:microsoft.com/office/officeart/2005/8/layout/list1"/>
    <dgm:cxn modelId="{06F57485-E35D-4468-A440-B7EDBF4DAA66}" type="presParOf" srcId="{EE3CB678-3AF3-48EB-A9A3-4C9B3B638DF4}" destId="{A787D67B-DDA1-4988-8415-DCD48FC3EA83}" srcOrd="0" destOrd="0" presId="urn:microsoft.com/office/officeart/2005/8/layout/list1"/>
    <dgm:cxn modelId="{534BCE20-76E7-4BDC-9156-E947A34A95D2}" type="presParOf" srcId="{A787D67B-DDA1-4988-8415-DCD48FC3EA83}" destId="{0797CEA2-9F9D-4159-A8DC-2F0D60611F3B}" srcOrd="0" destOrd="0" presId="urn:microsoft.com/office/officeart/2005/8/layout/list1"/>
    <dgm:cxn modelId="{C8B8FD9F-02E0-4303-A77D-3C8EF521DB4E}" type="presOf" srcId="{79F64CC5-B0A0-473A-A647-A8DB6562D23B}" destId="{0797CEA2-9F9D-4159-A8DC-2F0D60611F3B}" srcOrd="0" destOrd="0" presId="urn:microsoft.com/office/officeart/2005/8/layout/list1"/>
    <dgm:cxn modelId="{E59334A1-36A3-453A-BE67-751A49093F81}" type="presParOf" srcId="{A787D67B-DDA1-4988-8415-DCD48FC3EA83}" destId="{2968AA41-C1D3-4EDF-9DB3-378F66B2FD39}" srcOrd="1" destOrd="0" presId="urn:microsoft.com/office/officeart/2005/8/layout/list1"/>
    <dgm:cxn modelId="{E7AA87D4-BEEF-4BEC-9C3A-AB871A316982}" type="presOf" srcId="{79F64CC5-B0A0-473A-A647-A8DB6562D23B}" destId="{2968AA41-C1D3-4EDF-9DB3-378F66B2FD39}" srcOrd="0" destOrd="0" presId="urn:microsoft.com/office/officeart/2005/8/layout/list1"/>
    <dgm:cxn modelId="{37411BFE-7165-40BA-9A5B-CC97B5ED9EE2}" type="presParOf" srcId="{EE3CB678-3AF3-48EB-A9A3-4C9B3B638DF4}" destId="{D61417B3-60F3-4BE3-8E8F-9CEC27ECBCDA}" srcOrd="1" destOrd="0" presId="urn:microsoft.com/office/officeart/2005/8/layout/list1"/>
    <dgm:cxn modelId="{2AE72303-821C-46CC-894A-8E929EDC9CC1}" type="presParOf" srcId="{EE3CB678-3AF3-48EB-A9A3-4C9B3B638DF4}" destId="{D167D85B-ED5F-4134-9F18-E6B4BAE0C614}" srcOrd="2" destOrd="0" presId="urn:microsoft.com/office/officeart/2005/8/layout/list1"/>
    <dgm:cxn modelId="{61E24503-5E64-4BC1-B834-F9F8AB0268D3}" type="presParOf" srcId="{EE3CB678-3AF3-48EB-A9A3-4C9B3B638DF4}" destId="{6402558A-B637-4118-8793-2FA57B2393DA}" srcOrd="3" destOrd="0" presId="urn:microsoft.com/office/officeart/2005/8/layout/list1"/>
    <dgm:cxn modelId="{E952DDD1-F676-4094-AEF4-A1F55CD28505}" type="presParOf" srcId="{EE3CB678-3AF3-48EB-A9A3-4C9B3B638DF4}" destId="{8E561E53-8519-43F2-B9E7-546C3EB01970}" srcOrd="4" destOrd="0" presId="urn:microsoft.com/office/officeart/2005/8/layout/list1"/>
    <dgm:cxn modelId="{C50E845D-4A40-45EA-9888-040B24B35120}" type="presParOf" srcId="{8E561E53-8519-43F2-B9E7-546C3EB01970}" destId="{3559B5A5-3E91-49F5-A868-297DBB575668}" srcOrd="0" destOrd="4" presId="urn:microsoft.com/office/officeart/2005/8/layout/list1"/>
    <dgm:cxn modelId="{8F070D3B-A705-48ED-B43B-0272B17211B2}" type="presOf" srcId="{D4AB1542-9F74-4E45-B615-57F5DFDC43EE}" destId="{3559B5A5-3E91-49F5-A868-297DBB575668}" srcOrd="0" destOrd="0" presId="urn:microsoft.com/office/officeart/2005/8/layout/list1"/>
    <dgm:cxn modelId="{7E106193-00EB-4B83-96D5-CD4BFCA08AD0}" type="presParOf" srcId="{8E561E53-8519-43F2-B9E7-546C3EB01970}" destId="{48FABA9F-C289-434B-8864-E8FC1B5C2F60}" srcOrd="1" destOrd="4" presId="urn:microsoft.com/office/officeart/2005/8/layout/list1"/>
    <dgm:cxn modelId="{624F449B-037E-40B4-A75F-BD97A0F91586}" type="presOf" srcId="{D4AB1542-9F74-4E45-B615-57F5DFDC43EE}" destId="{48FABA9F-C289-434B-8864-E8FC1B5C2F60}" srcOrd="0" destOrd="0" presId="urn:microsoft.com/office/officeart/2005/8/layout/list1"/>
    <dgm:cxn modelId="{352AABA1-E697-4545-B3CA-A1AD8FDBA370}" type="presParOf" srcId="{EE3CB678-3AF3-48EB-A9A3-4C9B3B638DF4}" destId="{72F65D9D-7898-4EE1-ADBC-A6F5139DEC13}" srcOrd="5" destOrd="0" presId="urn:microsoft.com/office/officeart/2005/8/layout/list1"/>
    <dgm:cxn modelId="{1E16A265-7445-4395-9502-598338AA6158}" type="presParOf" srcId="{EE3CB678-3AF3-48EB-A9A3-4C9B3B638DF4}" destId="{6B4B0D2A-F76A-4881-A678-1599A9C1764F}" srcOrd="6" destOrd="0" presId="urn:microsoft.com/office/officeart/2005/8/layout/list1"/>
    <dgm:cxn modelId="{D51029EF-110D-44B0-9E63-776F4CD1E5FC}" type="presParOf" srcId="{EE3CB678-3AF3-48EB-A9A3-4C9B3B638DF4}" destId="{4CCA9E30-BEB2-4B5D-BA10-E5FCB43776E3}" srcOrd="7" destOrd="0" presId="urn:microsoft.com/office/officeart/2005/8/layout/list1"/>
    <dgm:cxn modelId="{844F8EF3-4DF0-4A1F-BDFB-3CFC762AA47E}" type="presParOf" srcId="{EE3CB678-3AF3-48EB-A9A3-4C9B3B638DF4}" destId="{E366F1EF-FE80-457B-9C6A-8A0AC673FB1B}" srcOrd="8" destOrd="0" presId="urn:microsoft.com/office/officeart/2005/8/layout/list1"/>
    <dgm:cxn modelId="{B0F9C4DF-4E25-4887-873D-5CE5F58C2A23}" type="presParOf" srcId="{E366F1EF-FE80-457B-9C6A-8A0AC673FB1B}" destId="{06AA40BB-9886-4B46-8ECB-F4B42996D2E4}" srcOrd="0" destOrd="8" presId="urn:microsoft.com/office/officeart/2005/8/layout/list1"/>
    <dgm:cxn modelId="{9FEF2BD6-F5C0-495A-8EA2-0649C9FA3002}" type="presOf" srcId="{E484A0DB-ADE2-41BB-B1F9-A397557174FE}" destId="{06AA40BB-9886-4B46-8ECB-F4B42996D2E4}" srcOrd="0" destOrd="0" presId="urn:microsoft.com/office/officeart/2005/8/layout/list1"/>
    <dgm:cxn modelId="{5251533B-6660-4FC8-9720-2EC53A63FBE3}" type="presParOf" srcId="{E366F1EF-FE80-457B-9C6A-8A0AC673FB1B}" destId="{E2F3FA2F-E1C7-4C05-8B05-C32B42A9A930}" srcOrd="1" destOrd="8" presId="urn:microsoft.com/office/officeart/2005/8/layout/list1"/>
    <dgm:cxn modelId="{10D06F27-2D14-48F3-8681-7C4BD9ABFCFB}" type="presOf" srcId="{E484A0DB-ADE2-41BB-B1F9-A397557174FE}" destId="{E2F3FA2F-E1C7-4C05-8B05-C32B42A9A930}" srcOrd="0" destOrd="0" presId="urn:microsoft.com/office/officeart/2005/8/layout/list1"/>
    <dgm:cxn modelId="{5229D8F0-88FD-484D-8E1C-F80BF27BDD63}" type="presParOf" srcId="{EE3CB678-3AF3-48EB-A9A3-4C9B3B638DF4}" destId="{C36A5161-621C-488B-95ED-161DD8C18700}" srcOrd="9" destOrd="0" presId="urn:microsoft.com/office/officeart/2005/8/layout/list1"/>
    <dgm:cxn modelId="{C25B4DBE-AE09-4AB1-BA9A-85D7F365F0B1}" type="presParOf" srcId="{EE3CB678-3AF3-48EB-A9A3-4C9B3B638DF4}" destId="{F2D507D6-5CB7-4C81-896F-18FAF0126329}" srcOrd="10" destOrd="0" presId="urn:microsoft.com/office/officeart/2005/8/layout/list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F9829FD-DD90-4EE7-BCD7-4AF299D6F45A}" type="doc">
      <dgm:prSet loTypeId="urn:microsoft.com/office/officeart/2005/8/layout/chevron2" loCatId="process" qsTypeId="urn:microsoft.com/office/officeart/2005/8/quickstyle/simple1" qsCatId="simple" csTypeId="urn:microsoft.com/office/officeart/2005/8/colors/colorful1" csCatId="accent1" phldr="0"/>
      <dgm:spPr/>
      <dgm:t>
        <a:bodyPr/>
        <a:p>
          <a:endParaRPr lang="zh-CN" altLang="en-US"/>
        </a:p>
      </dgm:t>
    </dgm:pt>
    <dgm:pt modelId="{FCC504F5-317D-4294-815B-28489BDC5845}">
      <dgm:prSet phldrT="[文本]" phldr="0" custT="0"/>
      <dgm:spPr/>
      <dgm:t>
        <a:bodyPr vert="horz" wrap="square"/>
        <a:p>
          <a:pPr>
            <a:lnSpc>
              <a:spcPct val="100000"/>
            </a:lnSpc>
            <a:spcBef>
              <a:spcPct val="0"/>
            </a:spcBef>
            <a:spcAft>
              <a:spcPct val="35000"/>
            </a:spcAft>
          </a:pPr>
          <a:r>
            <a:rPr lang="zh-CN" altLang="en-US"/>
            <a:t>物质</a:t>
          </a:r>
          <a:r>
            <a:rPr lang="zh-CN" altLang="en-US"/>
            <a:t/>
          </a:r>
          <a:endParaRPr lang="zh-CN" altLang="en-US"/>
        </a:p>
      </dgm:t>
    </dgm:pt>
    <dgm:pt modelId="{8F05BE86-1921-41BD-B82E-72272E9475E9}" cxnId="{DDDAF13B-8BBC-4DC3-9240-ED4701E3E4C9}" type="parTrans">
      <dgm:prSet/>
      <dgm:spPr/>
      <dgm:t>
        <a:bodyPr/>
        <a:p>
          <a:endParaRPr lang="zh-CN" altLang="en-US"/>
        </a:p>
      </dgm:t>
    </dgm:pt>
    <dgm:pt modelId="{67223200-D196-44B3-9DFD-D095DDBC10AB}" cxnId="{DDDAF13B-8BBC-4DC3-9240-ED4701E3E4C9}" type="sibTrans">
      <dgm:prSet/>
      <dgm:spPr/>
      <dgm:t>
        <a:bodyPr/>
        <a:p>
          <a:endParaRPr lang="zh-CN" altLang="en-US"/>
        </a:p>
      </dgm:t>
    </dgm:pt>
    <dgm:pt modelId="{F3F66F6A-184E-4CBB-A544-AC2BF2A74FC0}">
      <dgm:prSet phldrT="[文本]" phldr="0" custT="0"/>
      <dgm:spPr/>
      <dgm:t>
        <a:bodyPr vert="horz" wrap="square"/>
        <a:p>
          <a:pPr>
            <a:lnSpc>
              <a:spcPct val="100000"/>
            </a:lnSpc>
            <a:spcBef>
              <a:spcPct val="0"/>
            </a:spcBef>
            <a:spcAft>
              <a:spcPct val="15000"/>
            </a:spcAft>
          </a:pPr>
          <a:r>
            <a:rPr lang="zh-CN" altLang="en-US"/>
            <a:t>建筑、装饰、空间设计</a:t>
          </a:r>
          <a:endParaRPr lang="zh-CN" altLang="en-US"/>
        </a:p>
      </dgm:t>
    </dgm:pt>
    <dgm:pt modelId="{7A0C70B0-5DAE-45AB-9915-863AC3FA4D2D}" cxnId="{D466B7A5-117E-4A17-B800-30292C250427}" type="parTrans">
      <dgm:prSet/>
      <dgm:spPr/>
      <dgm:t>
        <a:bodyPr/>
        <a:p>
          <a:endParaRPr lang="zh-CN" altLang="en-US"/>
        </a:p>
      </dgm:t>
    </dgm:pt>
    <dgm:pt modelId="{47DD308A-8526-455B-A37F-FEE2CC1C75AF}" cxnId="{D466B7A5-117E-4A17-B800-30292C250427}" type="sibTrans">
      <dgm:prSet/>
      <dgm:spPr/>
      <dgm:t>
        <a:bodyPr/>
        <a:p>
          <a:endParaRPr lang="zh-CN" altLang="en-US"/>
        </a:p>
      </dgm:t>
    </dgm:pt>
    <dgm:pt modelId="{0C91FAB9-07F5-403B-B2B1-E7719EF468F8}">
      <dgm:prSet phldr="0" custT="0"/>
      <dgm:spPr/>
      <dgm:t>
        <a:bodyPr vert="horz" wrap="square"/>
        <a:p>
          <a:pPr>
            <a:lnSpc>
              <a:spcPct val="100000"/>
            </a:lnSpc>
            <a:spcBef>
              <a:spcPct val="0"/>
            </a:spcBef>
            <a:spcAft>
              <a:spcPct val="15000"/>
            </a:spcAft>
          </a:pPr>
          <a:r>
            <a:rPr lang="zh-CN" altLang="en-US"/>
            <a:t>材料、玩具的选择与搭配</a:t>
          </a:r>
          <a:r>
            <a:rPr lang="zh-CN" altLang="en-US"/>
            <a:t/>
          </a:r>
          <a:endParaRPr lang="zh-CN" altLang="en-US"/>
        </a:p>
      </dgm:t>
    </dgm:pt>
    <dgm:pt modelId="{1C4F52BC-3B27-40FC-83F1-4538EEC80AD7}" cxnId="{A59FEDF5-1A54-418C-99BC-271B624FCF1D}" type="parTrans">
      <dgm:prSet/>
      <dgm:spPr/>
    </dgm:pt>
    <dgm:pt modelId="{E9E3E637-957D-4DB3-BFA0-56A05C15021F}" cxnId="{A59FEDF5-1A54-418C-99BC-271B624FCF1D}" type="sibTrans">
      <dgm:prSet/>
      <dgm:spPr/>
    </dgm:pt>
    <dgm:pt modelId="{780FAED3-C4BD-4FF1-8B67-8499CCFAE2ED}">
      <dgm:prSet phldrT="[文本]" phldr="0" custT="0"/>
      <dgm:spPr/>
      <dgm:t>
        <a:bodyPr vert="horz" wrap="square"/>
        <a:p>
          <a:pPr>
            <a:lnSpc>
              <a:spcPct val="100000"/>
            </a:lnSpc>
            <a:spcBef>
              <a:spcPct val="0"/>
            </a:spcBef>
            <a:spcAft>
              <a:spcPct val="35000"/>
            </a:spcAft>
          </a:pPr>
          <a:r>
            <a:rPr lang="zh-CN" altLang="en-US"/>
            <a:t>精神</a:t>
          </a:r>
          <a:r>
            <a:rPr lang="zh-CN" altLang="en-US"/>
            <a:t/>
          </a:r>
          <a:endParaRPr lang="zh-CN" altLang="en-US"/>
        </a:p>
      </dgm:t>
    </dgm:pt>
    <dgm:pt modelId="{88C57C74-C9C4-46CF-A10B-13A1A1E7714C}" cxnId="{DBCD16FA-6163-4BF4-A93D-A196978D3475}" type="parTrans">
      <dgm:prSet/>
      <dgm:spPr/>
      <dgm:t>
        <a:bodyPr/>
        <a:p>
          <a:endParaRPr lang="zh-CN" altLang="en-US"/>
        </a:p>
      </dgm:t>
    </dgm:pt>
    <dgm:pt modelId="{34435F2A-D730-405E-99D5-BBC9FB7499FA}" cxnId="{DBCD16FA-6163-4BF4-A93D-A196978D3475}" type="sibTrans">
      <dgm:prSet/>
      <dgm:spPr/>
      <dgm:t>
        <a:bodyPr/>
        <a:p>
          <a:endParaRPr lang="zh-CN" altLang="en-US"/>
        </a:p>
      </dgm:t>
    </dgm:pt>
    <dgm:pt modelId="{3E6D5D4F-935E-467F-A6CA-DFB49E904BF2}">
      <dgm:prSet phldrT="[文本]" phldr="0" custT="0"/>
      <dgm:spPr/>
      <dgm:t>
        <a:bodyPr vert="horz" wrap="square"/>
        <a:p>
          <a:pPr>
            <a:lnSpc>
              <a:spcPct val="100000"/>
            </a:lnSpc>
            <a:spcBef>
              <a:spcPct val="0"/>
            </a:spcBef>
            <a:spcAft>
              <a:spcPct val="15000"/>
            </a:spcAft>
          </a:pPr>
          <a:r>
            <a:rPr lang="zh-CN" altLang="en-US"/>
            <a:t>教师的教育观念、行为</a:t>
          </a:r>
          <a:r>
            <a:rPr lang="zh-CN" altLang="en-US"/>
            <a:t/>
          </a:r>
          <a:endParaRPr lang="zh-CN" altLang="en-US"/>
        </a:p>
      </dgm:t>
    </dgm:pt>
    <dgm:pt modelId="{DFE6860A-9AF6-4E3A-8810-968954321458}" cxnId="{C70B2DB0-5F16-4AC6-BFB8-10837FE7B49D}" type="parTrans">
      <dgm:prSet/>
      <dgm:spPr/>
      <dgm:t>
        <a:bodyPr/>
        <a:p>
          <a:endParaRPr lang="zh-CN" altLang="en-US"/>
        </a:p>
      </dgm:t>
    </dgm:pt>
    <dgm:pt modelId="{F6E211F9-5728-4C1B-B4EC-036ED0730A63}" cxnId="{C70B2DB0-5F16-4AC6-BFB8-10837FE7B49D}" type="sibTrans">
      <dgm:prSet/>
      <dgm:spPr/>
      <dgm:t>
        <a:bodyPr/>
        <a:p>
          <a:endParaRPr lang="zh-CN" altLang="en-US"/>
        </a:p>
      </dgm:t>
    </dgm:pt>
    <dgm:pt modelId="{572C02E0-1E62-4187-9E81-F51E00093A9E}">
      <dgm:prSet phldr="0" custT="0"/>
      <dgm:spPr/>
      <dgm:t>
        <a:bodyPr vert="horz" wrap="square"/>
        <a:p>
          <a:pPr>
            <a:lnSpc>
              <a:spcPct val="100000"/>
            </a:lnSpc>
            <a:spcBef>
              <a:spcPct val="0"/>
            </a:spcBef>
            <a:spcAft>
              <a:spcPct val="15000"/>
            </a:spcAft>
          </a:pPr>
          <a:r>
            <a:rPr lang="zh-CN" altLang="en-US"/>
            <a:t>幼儿园的文化、人际关系</a:t>
          </a:r>
          <a:r>
            <a:rPr lang="zh-CN" altLang="en-US"/>
            <a:t/>
          </a:r>
          <a:endParaRPr lang="zh-CN" altLang="en-US"/>
        </a:p>
      </dgm:t>
    </dgm:pt>
    <dgm:pt modelId="{1FA0D0C9-A1DD-4190-A3D9-9B50A9C3B9CB}" cxnId="{2C89E698-D461-4E7F-B8A4-7F82A1AA72D4}" type="parTrans">
      <dgm:prSet/>
      <dgm:spPr/>
    </dgm:pt>
    <dgm:pt modelId="{4D037EDE-FDF8-4455-8D3F-BE8259F6E625}" cxnId="{2C89E698-D461-4E7F-B8A4-7F82A1AA72D4}" type="sibTrans">
      <dgm:prSet/>
      <dgm:spPr/>
    </dgm:pt>
    <dgm:pt modelId="{7BB0B505-7D43-42E4-8FC0-6C91316CBFEB}" type="pres">
      <dgm:prSet presAssocID="{DF9829FD-DD90-4EE7-BCD7-4AF299D6F45A}" presName="linearFlow" presStyleCnt="0">
        <dgm:presLayoutVars>
          <dgm:dir/>
          <dgm:animLvl val="lvl"/>
          <dgm:resizeHandles val="exact"/>
        </dgm:presLayoutVars>
      </dgm:prSet>
      <dgm:spPr/>
    </dgm:pt>
    <dgm:pt modelId="{97F2BEE4-0E0F-4FCA-A4B0-E20AD8C04C13}" type="pres">
      <dgm:prSet presAssocID="{FCC504F5-317D-4294-815B-28489BDC5845}" presName="composite" presStyleCnt="0"/>
      <dgm:spPr/>
    </dgm:pt>
    <dgm:pt modelId="{A16E3110-57E1-4619-A55C-DCD0DD5CE084}" type="pres">
      <dgm:prSet presAssocID="{FCC504F5-317D-4294-815B-28489BDC5845}" presName="parentText" presStyleLbl="alignNode1" presStyleIdx="0" presStyleCnt="2">
        <dgm:presLayoutVars>
          <dgm:chMax val="1"/>
          <dgm:bulletEnabled val="1"/>
        </dgm:presLayoutVars>
      </dgm:prSet>
      <dgm:spPr/>
    </dgm:pt>
    <dgm:pt modelId="{544D3F38-216B-445A-B1B9-8008AEDB7A9D}" type="pres">
      <dgm:prSet presAssocID="{FCC504F5-317D-4294-815B-28489BDC5845}" presName="descendantText" presStyleLbl="alignAcc1" presStyleIdx="0" presStyleCnt="2">
        <dgm:presLayoutVars>
          <dgm:bulletEnabled val="1"/>
        </dgm:presLayoutVars>
      </dgm:prSet>
      <dgm:spPr/>
    </dgm:pt>
    <dgm:pt modelId="{D3A691E5-F443-4F8D-81BB-9D15C0875E8C}" type="pres">
      <dgm:prSet presAssocID="{67223200-D196-44B3-9DFD-D095DDBC10AB}" presName="sp" presStyleCnt="0"/>
      <dgm:spPr/>
    </dgm:pt>
    <dgm:pt modelId="{D4BECBBB-7CE2-4791-839D-9FE6F36B775D}" type="pres">
      <dgm:prSet presAssocID="{780FAED3-C4BD-4FF1-8B67-8499CCFAE2ED}" presName="composite" presStyleCnt="0"/>
      <dgm:spPr/>
    </dgm:pt>
    <dgm:pt modelId="{722E1094-83C7-45E2-B20F-DB9D09AD94F0}" type="pres">
      <dgm:prSet presAssocID="{780FAED3-C4BD-4FF1-8B67-8499CCFAE2ED}" presName="parentText" presStyleLbl="alignNode1" presStyleIdx="1" presStyleCnt="2">
        <dgm:presLayoutVars>
          <dgm:chMax val="1"/>
          <dgm:bulletEnabled val="1"/>
        </dgm:presLayoutVars>
      </dgm:prSet>
      <dgm:spPr/>
    </dgm:pt>
    <dgm:pt modelId="{AC67BBE6-9B82-4D3D-BF22-48713AF46E9C}" type="pres">
      <dgm:prSet presAssocID="{780FAED3-C4BD-4FF1-8B67-8499CCFAE2ED}" presName="descendantText" presStyleLbl="alignAcc1" presStyleIdx="1" presStyleCnt="2">
        <dgm:presLayoutVars>
          <dgm:bulletEnabled val="1"/>
        </dgm:presLayoutVars>
      </dgm:prSet>
      <dgm:spPr/>
    </dgm:pt>
  </dgm:ptLst>
  <dgm:cxnLst>
    <dgm:cxn modelId="{DDDAF13B-8BBC-4DC3-9240-ED4701E3E4C9}" srcId="{DF9829FD-DD90-4EE7-BCD7-4AF299D6F45A}" destId="{FCC504F5-317D-4294-815B-28489BDC5845}" srcOrd="0" destOrd="0" parTransId="{8F05BE86-1921-41BD-B82E-72272E9475E9}" sibTransId="{67223200-D196-44B3-9DFD-D095DDBC10AB}"/>
    <dgm:cxn modelId="{D466B7A5-117E-4A17-B800-30292C250427}" srcId="{FCC504F5-317D-4294-815B-28489BDC5845}" destId="{F3F66F6A-184E-4CBB-A544-AC2BF2A74FC0}" srcOrd="0" destOrd="0" parTransId="{7A0C70B0-5DAE-45AB-9915-863AC3FA4D2D}" sibTransId="{47DD308A-8526-455B-A37F-FEE2CC1C75AF}"/>
    <dgm:cxn modelId="{A59FEDF5-1A54-418C-99BC-271B624FCF1D}" srcId="{FCC504F5-317D-4294-815B-28489BDC5845}" destId="{0C91FAB9-07F5-403B-B2B1-E7719EF468F8}" srcOrd="1" destOrd="0" parTransId="{1C4F52BC-3B27-40FC-83F1-4538EEC80AD7}" sibTransId="{E9E3E637-957D-4DB3-BFA0-56A05C15021F}"/>
    <dgm:cxn modelId="{DBCD16FA-6163-4BF4-A93D-A196978D3475}" srcId="{DF9829FD-DD90-4EE7-BCD7-4AF299D6F45A}" destId="{780FAED3-C4BD-4FF1-8B67-8499CCFAE2ED}" srcOrd="1" destOrd="0" parTransId="{88C57C74-C9C4-46CF-A10B-13A1A1E7714C}" sibTransId="{34435F2A-D730-405E-99D5-BBC9FB7499FA}"/>
    <dgm:cxn modelId="{C70B2DB0-5F16-4AC6-BFB8-10837FE7B49D}" srcId="{780FAED3-C4BD-4FF1-8B67-8499CCFAE2ED}" destId="{3E6D5D4F-935E-467F-A6CA-DFB49E904BF2}" srcOrd="0" destOrd="1" parTransId="{DFE6860A-9AF6-4E3A-8810-968954321458}" sibTransId="{F6E211F9-5728-4C1B-B4EC-036ED0730A63}"/>
    <dgm:cxn modelId="{2C89E698-D461-4E7F-B8A4-7F82A1AA72D4}" srcId="{780FAED3-C4BD-4FF1-8B67-8499CCFAE2ED}" destId="{572C02E0-1E62-4187-9E81-F51E00093A9E}" srcOrd="1" destOrd="1" parTransId="{1FA0D0C9-A1DD-4190-A3D9-9B50A9C3B9CB}" sibTransId="{4D037EDE-FDF8-4455-8D3F-BE8259F6E625}"/>
    <dgm:cxn modelId="{C646C543-8D6C-4752-B748-6A098A8512AD}" type="presOf" srcId="{DF9829FD-DD90-4EE7-BCD7-4AF299D6F45A}" destId="{7BB0B505-7D43-42E4-8FC0-6C91316CBFEB}" srcOrd="0" destOrd="0" presId="urn:microsoft.com/office/officeart/2005/8/layout/chevron2"/>
    <dgm:cxn modelId="{54F1DD48-7A65-41DC-9AE4-82FC0EBD4575}" type="presParOf" srcId="{7BB0B505-7D43-42E4-8FC0-6C91316CBFEB}" destId="{97F2BEE4-0E0F-4FCA-A4B0-E20AD8C04C13}" srcOrd="0" destOrd="0" presId="urn:microsoft.com/office/officeart/2005/8/layout/chevron2"/>
    <dgm:cxn modelId="{9DADB60A-DA44-4F47-AC60-DAFB9DD32632}" type="presParOf" srcId="{97F2BEE4-0E0F-4FCA-A4B0-E20AD8C04C13}" destId="{A16E3110-57E1-4619-A55C-DCD0DD5CE084}" srcOrd="0" destOrd="0" presId="urn:microsoft.com/office/officeart/2005/8/layout/chevron2"/>
    <dgm:cxn modelId="{56657929-5114-4B67-8FEB-8B4B590D347C}" type="presOf" srcId="{FCC504F5-317D-4294-815B-28489BDC5845}" destId="{A16E3110-57E1-4619-A55C-DCD0DD5CE084}" srcOrd="0" destOrd="0" presId="urn:microsoft.com/office/officeart/2005/8/layout/chevron2"/>
    <dgm:cxn modelId="{4EF95199-E668-4F5A-B35D-EC1BD26F0D9A}" type="presParOf" srcId="{97F2BEE4-0E0F-4FCA-A4B0-E20AD8C04C13}" destId="{544D3F38-216B-445A-B1B9-8008AEDB7A9D}" srcOrd="1" destOrd="0" presId="urn:microsoft.com/office/officeart/2005/8/layout/chevron2"/>
    <dgm:cxn modelId="{561B8730-999C-491E-B937-AE2860758A2F}" type="presOf" srcId="{F3F66F6A-184E-4CBB-A544-AC2BF2A74FC0}" destId="{544D3F38-216B-445A-B1B9-8008AEDB7A9D}" srcOrd="0" destOrd="0" presId="urn:microsoft.com/office/officeart/2005/8/layout/chevron2"/>
    <dgm:cxn modelId="{0297D9B7-0BC7-4A89-A970-5DB6A90ABBE1}" type="presOf" srcId="{0C91FAB9-07F5-403B-B2B1-E7719EF468F8}" destId="{544D3F38-216B-445A-B1B9-8008AEDB7A9D}" srcOrd="0" destOrd="1" presId="urn:microsoft.com/office/officeart/2005/8/layout/chevron2"/>
    <dgm:cxn modelId="{16B1A41B-1BB0-4549-A528-33B9BDC5A5BD}" type="presParOf" srcId="{7BB0B505-7D43-42E4-8FC0-6C91316CBFEB}" destId="{D3A691E5-F443-4F8D-81BB-9D15C0875E8C}" srcOrd="1" destOrd="0" presId="urn:microsoft.com/office/officeart/2005/8/layout/chevron2"/>
    <dgm:cxn modelId="{98D21911-6CDD-4B7C-AE42-465AA9A0B5E9}" type="presOf" srcId="{67223200-D196-44B3-9DFD-D095DDBC10AB}" destId="{D3A691E5-F443-4F8D-81BB-9D15C0875E8C}" srcOrd="0" destOrd="0" presId="urn:microsoft.com/office/officeart/2005/8/layout/chevron2"/>
    <dgm:cxn modelId="{A5946761-B1F9-4A76-B016-CFA91BBC8CDA}" type="presParOf" srcId="{7BB0B505-7D43-42E4-8FC0-6C91316CBFEB}" destId="{D4BECBBB-7CE2-4791-839D-9FE6F36B775D}" srcOrd="2" destOrd="0" presId="urn:microsoft.com/office/officeart/2005/8/layout/chevron2"/>
    <dgm:cxn modelId="{3E591799-3502-4A0C-977A-D3D1EEB650F6}" type="presParOf" srcId="{D4BECBBB-7CE2-4791-839D-9FE6F36B775D}" destId="{722E1094-83C7-45E2-B20F-DB9D09AD94F0}" srcOrd="0" destOrd="2" presId="urn:microsoft.com/office/officeart/2005/8/layout/chevron2"/>
    <dgm:cxn modelId="{67475140-A473-48AF-ADE9-C912D8D92463}" type="presOf" srcId="{780FAED3-C4BD-4FF1-8B67-8499CCFAE2ED}" destId="{722E1094-83C7-45E2-B20F-DB9D09AD94F0}" srcOrd="0" destOrd="0" presId="urn:microsoft.com/office/officeart/2005/8/layout/chevron2"/>
    <dgm:cxn modelId="{6529D2CF-2808-43A3-8745-94584CE2367A}" type="presParOf" srcId="{D4BECBBB-7CE2-4791-839D-9FE6F36B775D}" destId="{AC67BBE6-9B82-4D3D-BF22-48713AF46E9C}" srcOrd="1" destOrd="2" presId="urn:microsoft.com/office/officeart/2005/8/layout/chevron2"/>
    <dgm:cxn modelId="{0031BE7E-44EA-47B3-8CEE-80EE48810A37}" type="presOf" srcId="{3E6D5D4F-935E-467F-A6CA-DFB49E904BF2}" destId="{AC67BBE6-9B82-4D3D-BF22-48713AF46E9C}" srcOrd="0" destOrd="0" presId="urn:microsoft.com/office/officeart/2005/8/layout/chevron2"/>
    <dgm:cxn modelId="{1335D8AF-A569-452C-AE4D-B490C3190B0F}" type="presOf" srcId="{572C02E0-1E62-4187-9E81-F51E00093A9E}" destId="{AC67BBE6-9B82-4D3D-BF22-48713AF46E9C}" srcOrd="0" destOrd="1" presId="urn:microsoft.com/office/officeart/2005/8/layout/chevron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9AECEDB-97B9-459C-A382-C7513B9946EB}" type="doc">
      <dgm:prSet loTypeId="urn:microsoft.com/office/officeart/2005/8/layout/vList2" loCatId="list" qsTypeId="urn:microsoft.com/office/officeart/2005/8/quickstyle/simple1" qsCatId="simple" csTypeId="urn:microsoft.com/office/officeart/2005/8/colors/colorful4" csCatId="accent1" phldr="0"/>
      <dgm:spPr/>
      <dgm:t>
        <a:bodyPr/>
        <a:p>
          <a:endParaRPr lang="zh-CN" altLang="en-US"/>
        </a:p>
      </dgm:t>
    </dgm:pt>
    <dgm:pt modelId="{49D796A5-6D71-4135-A74D-6066142AF174}">
      <dgm:prSet phldrT="[文本]" phldr="0" custT="0"/>
      <dgm:spPr/>
      <dgm:t>
        <a:bodyPr vert="horz" wrap="square"/>
        <a:p>
          <a:pPr>
            <a:lnSpc>
              <a:spcPct val="100000"/>
            </a:lnSpc>
            <a:spcBef>
              <a:spcPct val="0"/>
            </a:spcBef>
            <a:spcAft>
              <a:spcPct val="35000"/>
            </a:spcAft>
          </a:pPr>
          <a:r>
            <a:rPr lang="zh-CN" altLang="en-US"/>
            <a:t>物质因素</a:t>
          </a:r>
          <a:r>
            <a:rPr lang="zh-CN" altLang="en-US"/>
            <a:t/>
          </a:r>
          <a:endParaRPr lang="zh-CN" altLang="en-US"/>
        </a:p>
      </dgm:t>
    </dgm:pt>
    <dgm:pt modelId="{0588D79C-D327-48CD-AD7F-3019BA4B808D}" cxnId="{8C6545DF-3158-43F0-98FF-65C02FD5AAFD}" type="parTrans">
      <dgm:prSet/>
      <dgm:spPr/>
      <dgm:t>
        <a:bodyPr/>
        <a:p>
          <a:endParaRPr lang="zh-CN" altLang="en-US"/>
        </a:p>
      </dgm:t>
    </dgm:pt>
    <dgm:pt modelId="{069C7050-88EB-495E-9F09-EB5E3BAC948F}" cxnId="{8C6545DF-3158-43F0-98FF-65C02FD5AAFD}" type="sibTrans">
      <dgm:prSet/>
      <dgm:spPr/>
      <dgm:t>
        <a:bodyPr/>
        <a:p>
          <a:endParaRPr lang="zh-CN" altLang="en-US"/>
        </a:p>
      </dgm:t>
    </dgm:pt>
    <dgm:pt modelId="{5618F486-258F-471D-ADD1-C0B9BDB9929B}">
      <dgm:prSet phldrT="[文本]" phldr="0" custT="0"/>
      <dgm:spPr/>
      <dgm:t>
        <a:bodyPr vert="horz" wrap="square"/>
        <a:p>
          <a:pPr>
            <a:lnSpc>
              <a:spcPct val="100000"/>
            </a:lnSpc>
            <a:spcBef>
              <a:spcPct val="0"/>
            </a:spcBef>
            <a:spcAft>
              <a:spcPct val="20000"/>
            </a:spcAft>
          </a:pPr>
          <a:r>
            <a:rPr lang="zh-CN" altLang="en-US"/>
            <a:t>玩具、材料、空间大小</a:t>
          </a:r>
          <a:r>
            <a:rPr lang="zh-CN" altLang="en-US"/>
            <a:t/>
          </a:r>
          <a:endParaRPr lang="zh-CN" altLang="en-US"/>
        </a:p>
      </dgm:t>
    </dgm:pt>
    <dgm:pt modelId="{C2B9CF0E-122F-457C-BC42-58873FE78D4E}" cxnId="{7B033774-30CD-44BB-9688-01746E9351E2}" type="parTrans">
      <dgm:prSet/>
      <dgm:spPr/>
      <dgm:t>
        <a:bodyPr/>
        <a:p>
          <a:endParaRPr lang="zh-CN" altLang="en-US"/>
        </a:p>
      </dgm:t>
    </dgm:pt>
    <dgm:pt modelId="{39189084-72FD-4257-BB51-595C26129668}" cxnId="{7B033774-30CD-44BB-9688-01746E9351E2}" type="sibTrans">
      <dgm:prSet/>
      <dgm:spPr/>
      <dgm:t>
        <a:bodyPr/>
        <a:p>
          <a:endParaRPr lang="zh-CN" altLang="en-US"/>
        </a:p>
      </dgm:t>
    </dgm:pt>
    <dgm:pt modelId="{ADA5AD25-3BC2-4E43-8A35-6AA42204E0F6}">
      <dgm:prSet phldrT="[文本]" phldr="0" custT="0"/>
      <dgm:spPr/>
      <dgm:t>
        <a:bodyPr vert="horz" wrap="square"/>
        <a:p>
          <a:pPr>
            <a:lnSpc>
              <a:spcPct val="100000"/>
            </a:lnSpc>
            <a:spcBef>
              <a:spcPct val="0"/>
            </a:spcBef>
            <a:spcAft>
              <a:spcPct val="35000"/>
            </a:spcAft>
          </a:pPr>
          <a:r>
            <a:rPr lang="zh-CN" altLang="en-US"/>
            <a:t>精神因素</a:t>
          </a:r>
          <a:r>
            <a:rPr lang="zh-CN" altLang="en-US"/>
            <a:t/>
          </a:r>
          <a:endParaRPr lang="zh-CN" altLang="en-US"/>
        </a:p>
      </dgm:t>
    </dgm:pt>
    <dgm:pt modelId="{79C8FE9E-B1A2-429E-AD49-52CD37207E80}" cxnId="{56654300-E36C-4926-9FA7-421184F49760}" type="parTrans">
      <dgm:prSet/>
      <dgm:spPr/>
      <dgm:t>
        <a:bodyPr/>
        <a:p>
          <a:endParaRPr lang="zh-CN" altLang="en-US"/>
        </a:p>
      </dgm:t>
    </dgm:pt>
    <dgm:pt modelId="{515896BF-1DB2-4936-A3D4-AA39D53C21BD}" cxnId="{56654300-E36C-4926-9FA7-421184F49760}" type="sibTrans">
      <dgm:prSet/>
      <dgm:spPr/>
      <dgm:t>
        <a:bodyPr/>
        <a:p>
          <a:endParaRPr lang="zh-CN" altLang="en-US"/>
        </a:p>
      </dgm:t>
    </dgm:pt>
    <dgm:pt modelId="{4169930F-5254-4ACB-91D0-FFB642E30E00}">
      <dgm:prSet phldrT="[文本]" phldr="0" custT="0"/>
      <dgm:spPr/>
      <dgm:t>
        <a:bodyPr vert="horz" wrap="square"/>
        <a:p>
          <a:pPr>
            <a:lnSpc>
              <a:spcPct val="100000"/>
            </a:lnSpc>
            <a:spcBef>
              <a:spcPct val="0"/>
            </a:spcBef>
            <a:spcAft>
              <a:spcPct val="20000"/>
            </a:spcAft>
          </a:pPr>
          <a:r>
            <a:rPr lang="zh-CN" altLang="en-US"/>
            <a:t>人的因素（主要指教师）、幼儿园文化</a:t>
          </a:r>
          <a:r>
            <a:rPr lang="zh-CN" altLang="en-US"/>
            <a:t/>
          </a:r>
          <a:endParaRPr lang="zh-CN" altLang="en-US"/>
        </a:p>
      </dgm:t>
    </dgm:pt>
    <dgm:pt modelId="{BE7C80D8-6997-4B9A-A1AD-A1C5B4B3265A}" cxnId="{C1172FFF-90A5-4B9D-B01E-82CF319FFB61}" type="parTrans">
      <dgm:prSet/>
      <dgm:spPr/>
      <dgm:t>
        <a:bodyPr/>
        <a:p>
          <a:endParaRPr lang="zh-CN" altLang="en-US"/>
        </a:p>
      </dgm:t>
    </dgm:pt>
    <dgm:pt modelId="{3FE86934-2540-468C-9B62-AE2918C65515}" cxnId="{C1172FFF-90A5-4B9D-B01E-82CF319FFB61}" type="sibTrans">
      <dgm:prSet/>
      <dgm:spPr/>
      <dgm:t>
        <a:bodyPr/>
        <a:p>
          <a:endParaRPr lang="zh-CN" altLang="en-US"/>
        </a:p>
      </dgm:t>
    </dgm:pt>
    <dgm:pt modelId="{A7F9457A-77AE-40C5-ACD6-D05C90196DBC}" type="pres">
      <dgm:prSet presAssocID="{19AECEDB-97B9-459C-A382-C7513B9946EB}" presName="linear" presStyleCnt="0">
        <dgm:presLayoutVars>
          <dgm:animLvl val="lvl"/>
          <dgm:resizeHandles val="exact"/>
        </dgm:presLayoutVars>
      </dgm:prSet>
      <dgm:spPr/>
    </dgm:pt>
    <dgm:pt modelId="{EEC92631-438E-4889-A2D9-01FE2CDC88D6}" type="pres">
      <dgm:prSet presAssocID="{49D796A5-6D71-4135-A74D-6066142AF174}" presName="parentText" presStyleLbl="node1" presStyleIdx="0" presStyleCnt="2">
        <dgm:presLayoutVars>
          <dgm:chMax val="0"/>
          <dgm:bulletEnabled val="1"/>
        </dgm:presLayoutVars>
      </dgm:prSet>
      <dgm:spPr/>
    </dgm:pt>
    <dgm:pt modelId="{0A928AFD-C21C-4579-AB4A-38CEB4BDF82D}" type="pres">
      <dgm:prSet presAssocID="{49D796A5-6D71-4135-A74D-6066142AF174}" presName="childText" presStyleLbl="revTx" presStyleIdx="0" presStyleCnt="2">
        <dgm:presLayoutVars>
          <dgm:bulletEnabled val="1"/>
        </dgm:presLayoutVars>
      </dgm:prSet>
      <dgm:spPr/>
    </dgm:pt>
    <dgm:pt modelId="{66C12D09-2C23-48C2-8818-E713E46EB78F}" type="pres">
      <dgm:prSet presAssocID="{ADA5AD25-3BC2-4E43-8A35-6AA42204E0F6}" presName="parentText" presStyleLbl="node1" presStyleIdx="1" presStyleCnt="2">
        <dgm:presLayoutVars>
          <dgm:chMax val="0"/>
          <dgm:bulletEnabled val="1"/>
        </dgm:presLayoutVars>
      </dgm:prSet>
      <dgm:spPr/>
    </dgm:pt>
    <dgm:pt modelId="{8D229C2A-B173-4AE4-BFD6-2ABD7F4D4C6E}" type="pres">
      <dgm:prSet presAssocID="{ADA5AD25-3BC2-4E43-8A35-6AA42204E0F6}" presName="childText" presStyleLbl="revTx" presStyleIdx="1" presStyleCnt="2">
        <dgm:presLayoutVars>
          <dgm:bulletEnabled val="1"/>
        </dgm:presLayoutVars>
      </dgm:prSet>
      <dgm:spPr/>
    </dgm:pt>
  </dgm:ptLst>
  <dgm:cxnLst>
    <dgm:cxn modelId="{8C6545DF-3158-43F0-98FF-65C02FD5AAFD}" srcId="{19AECEDB-97B9-459C-A382-C7513B9946EB}" destId="{49D796A5-6D71-4135-A74D-6066142AF174}" srcOrd="0" destOrd="0" parTransId="{0588D79C-D327-48CD-AD7F-3019BA4B808D}" sibTransId="{069C7050-88EB-495E-9F09-EB5E3BAC948F}"/>
    <dgm:cxn modelId="{7B033774-30CD-44BB-9688-01746E9351E2}" srcId="{49D796A5-6D71-4135-A74D-6066142AF174}" destId="{5618F486-258F-471D-ADD1-C0B9BDB9929B}" srcOrd="0" destOrd="0" parTransId="{C2B9CF0E-122F-457C-BC42-58873FE78D4E}" sibTransId="{39189084-72FD-4257-BB51-595C26129668}"/>
    <dgm:cxn modelId="{56654300-E36C-4926-9FA7-421184F49760}" srcId="{19AECEDB-97B9-459C-A382-C7513B9946EB}" destId="{ADA5AD25-3BC2-4E43-8A35-6AA42204E0F6}" srcOrd="1" destOrd="0" parTransId="{79C8FE9E-B1A2-429E-AD49-52CD37207E80}" sibTransId="{515896BF-1DB2-4936-A3D4-AA39D53C21BD}"/>
    <dgm:cxn modelId="{C1172FFF-90A5-4B9D-B01E-82CF319FFB61}" srcId="{ADA5AD25-3BC2-4E43-8A35-6AA42204E0F6}" destId="{4169930F-5254-4ACB-91D0-FFB642E30E00}" srcOrd="0" destOrd="1" parTransId="{BE7C80D8-6997-4B9A-A1AD-A1C5B4B3265A}" sibTransId="{3FE86934-2540-468C-9B62-AE2918C65515}"/>
    <dgm:cxn modelId="{F805C727-B88E-4748-9D07-EF3D59DE37C9}" type="presOf" srcId="{19AECEDB-97B9-459C-A382-C7513B9946EB}" destId="{A7F9457A-77AE-40C5-ACD6-D05C90196DBC}" srcOrd="0" destOrd="0" presId="urn:microsoft.com/office/officeart/2005/8/layout/vList2"/>
    <dgm:cxn modelId="{5DEDB991-7C45-40FB-B37C-071F6DBD484F}" type="presParOf" srcId="{A7F9457A-77AE-40C5-ACD6-D05C90196DBC}" destId="{EEC92631-438E-4889-A2D9-01FE2CDC88D6}" srcOrd="0" destOrd="0" presId="urn:microsoft.com/office/officeart/2005/8/layout/vList2"/>
    <dgm:cxn modelId="{EB719B11-EA8F-4092-830F-CF88231EC711}" type="presOf" srcId="{49D796A5-6D71-4135-A74D-6066142AF174}" destId="{EEC92631-438E-4889-A2D9-01FE2CDC88D6}" srcOrd="0" destOrd="0" presId="urn:microsoft.com/office/officeart/2005/8/layout/vList2"/>
    <dgm:cxn modelId="{C70D0811-DEBF-4B4A-8857-EBCE778E46AF}" type="presParOf" srcId="{A7F9457A-77AE-40C5-ACD6-D05C90196DBC}" destId="{0A928AFD-C21C-4579-AB4A-38CEB4BDF82D}" srcOrd="1" destOrd="0" presId="urn:microsoft.com/office/officeart/2005/8/layout/vList2"/>
    <dgm:cxn modelId="{FFFAA1A1-6A2C-440E-8B72-9E159B4316BE}" type="presOf" srcId="{5618F486-258F-471D-ADD1-C0B9BDB9929B}" destId="{0A928AFD-C21C-4579-AB4A-38CEB4BDF82D}" srcOrd="0" destOrd="0" presId="urn:microsoft.com/office/officeart/2005/8/layout/vList2"/>
    <dgm:cxn modelId="{9615436A-C819-4412-B0D0-F76DA39ECFD9}" type="presParOf" srcId="{A7F9457A-77AE-40C5-ACD6-D05C90196DBC}" destId="{66C12D09-2C23-48C2-8818-E713E46EB78F}" srcOrd="2" destOrd="0" presId="urn:microsoft.com/office/officeart/2005/8/layout/vList2"/>
    <dgm:cxn modelId="{3C31F86A-A298-462C-8D14-9E0E0299CDFB}" type="presOf" srcId="{ADA5AD25-3BC2-4E43-8A35-6AA42204E0F6}" destId="{66C12D09-2C23-48C2-8818-E713E46EB78F}" srcOrd="0" destOrd="0" presId="urn:microsoft.com/office/officeart/2005/8/layout/vList2"/>
    <dgm:cxn modelId="{67E339FB-022A-4E38-B810-B98D6BA37F44}" type="presParOf" srcId="{A7F9457A-77AE-40C5-ACD6-D05C90196DBC}" destId="{8D229C2A-B173-4AE4-BFD6-2ABD7F4D4C6E}" srcOrd="3" destOrd="0" presId="urn:microsoft.com/office/officeart/2005/8/layout/vList2"/>
    <dgm:cxn modelId="{EB98DEFD-B581-4DCB-B5FD-30511669B63F}" type="presOf" srcId="{4169930F-5254-4ACB-91D0-FFB642E30E00}" destId="{8D229C2A-B173-4AE4-BFD6-2ABD7F4D4C6E}" srcOrd="0" destOrd="0" presId="urn:microsoft.com/office/officeart/2005/8/layout/vList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7D2A7BF6-C5C4-4205-9124-9156D5A0FF62}" type="doc">
      <dgm:prSet loTypeId="urn:microsoft.com/office/officeart/2005/8/layout/chart3" loCatId="relationship" qsTypeId="urn:microsoft.com/office/officeart/2005/8/quickstyle/simple1" qsCatId="simple" csTypeId="urn:microsoft.com/office/officeart/2005/8/colors/colorful4" csCatId="accent1" phldr="0"/>
      <dgm:spPr/>
    </dgm:pt>
    <dgm:pt modelId="{65F48770-481A-4163-AFC7-D503548ED498}">
      <dgm:prSet phldrT="[文本]" phldr="0" custT="0"/>
      <dgm:spPr/>
      <dgm:t>
        <a:bodyPr vert="horz" wrap="square"/>
        <a:p>
          <a:pPr>
            <a:lnSpc>
              <a:spcPct val="100000"/>
            </a:lnSpc>
            <a:spcBef>
              <a:spcPct val="0"/>
            </a:spcBef>
            <a:spcAft>
              <a:spcPct val="35000"/>
            </a:spcAft>
          </a:pPr>
          <a:r>
            <a:rPr lang="zh-CN" altLang="en-US"/>
            <a:t>发展适宜</a:t>
          </a:r>
          <a:endParaRPr lang="zh-CN" altLang="en-US"/>
        </a:p>
      </dgm:t>
    </dgm:pt>
    <dgm:pt modelId="{B0F50286-39B7-44BA-B5D7-218AF3B2E4E5}" cxnId="{BE6EB4D7-1D0D-42C3-9A74-08D47EFD3E05}" type="parTrans">
      <dgm:prSet/>
      <dgm:spPr/>
    </dgm:pt>
    <dgm:pt modelId="{1EAF902D-B9E5-4236-8885-C26B25E2D413}" cxnId="{BE6EB4D7-1D0D-42C3-9A74-08D47EFD3E05}" type="sibTrans">
      <dgm:prSet/>
      <dgm:spPr/>
    </dgm:pt>
    <dgm:pt modelId="{E2B22609-BF90-4F85-B2D5-BED5A40CA8E9}">
      <dgm:prSet phldr="0" custT="0"/>
      <dgm:spPr/>
      <dgm:t>
        <a:bodyPr vert="horz" wrap="square"/>
        <a:p>
          <a:pPr>
            <a:lnSpc>
              <a:spcPct val="100000"/>
            </a:lnSpc>
            <a:spcBef>
              <a:spcPct val="0"/>
            </a:spcBef>
            <a:spcAft>
              <a:spcPct val="35000"/>
            </a:spcAft>
          </a:pPr>
          <a:r>
            <a:rPr lang="zh-CN"/>
            <a:t>经济</a:t>
          </a:r>
          <a:endParaRPr lang="zh-CN"/>
        </a:p>
      </dgm:t>
    </dgm:pt>
    <dgm:pt modelId="{1F7AAC57-14A7-447D-8895-B1A9F4BDA869}" cxnId="{876AEBF3-33AA-4F45-8AEB-A66CAB7F2497}" type="parTrans">
      <dgm:prSet/>
      <dgm:spPr/>
    </dgm:pt>
    <dgm:pt modelId="{4530BB49-F5ED-44C5-91CA-8348A4D1BCD9}" cxnId="{876AEBF3-33AA-4F45-8AEB-A66CAB7F2497}" type="sibTrans">
      <dgm:prSet/>
      <dgm:spPr/>
    </dgm:pt>
    <dgm:pt modelId="{E9854AB5-805E-493D-9C2E-60BCBC8A0D8E}">
      <dgm:prSet phldr="0" custT="0"/>
      <dgm:spPr/>
      <dgm:t>
        <a:bodyPr vert="horz" wrap="square"/>
        <a:p>
          <a:pPr>
            <a:lnSpc>
              <a:spcPct val="100000"/>
            </a:lnSpc>
            <a:spcBef>
              <a:spcPct val="0"/>
            </a:spcBef>
            <a:spcAft>
              <a:spcPct val="35000"/>
            </a:spcAft>
          </a:pPr>
          <a:r>
            <a:rPr lang="zh-CN"/>
            <a:t>开放</a:t>
          </a:r>
          <a:endParaRPr lang="zh-CN"/>
        </a:p>
      </dgm:t>
    </dgm:pt>
    <dgm:pt modelId="{31B4EC20-0F19-4116-9817-9DF88C7511A3}" cxnId="{FAF151F0-4A29-4FD9-B9BD-EDD3F980C4B1}" type="parTrans">
      <dgm:prSet/>
      <dgm:spPr/>
    </dgm:pt>
    <dgm:pt modelId="{D9E2BD48-55A8-4204-9470-A6CECF675F25}" cxnId="{FAF151F0-4A29-4FD9-B9BD-EDD3F980C4B1}" type="sibTrans">
      <dgm:prSet/>
      <dgm:spPr/>
    </dgm:pt>
    <dgm:pt modelId="{8FC2087B-DBAB-4B99-92CD-E346FD81DB06}">
      <dgm:prSet phldrT="[文本]" phldr="0" custT="0"/>
      <dgm:spPr/>
      <dgm:t>
        <a:bodyPr vert="horz" wrap="square"/>
        <a:p>
          <a:pPr>
            <a:lnSpc>
              <a:spcPct val="100000"/>
            </a:lnSpc>
            <a:spcBef>
              <a:spcPct val="0"/>
            </a:spcBef>
            <a:spcAft>
              <a:spcPct val="35000"/>
            </a:spcAft>
          </a:pPr>
          <a:r>
            <a:rPr lang="zh-CN" altLang="en-US"/>
            <a:t>幼儿参与</a:t>
          </a:r>
          <a:r>
            <a:rPr lang="zh-CN" altLang="en-US"/>
            <a:t/>
          </a:r>
          <a:endParaRPr lang="zh-CN" altLang="en-US"/>
        </a:p>
      </dgm:t>
    </dgm:pt>
    <dgm:pt modelId="{7BA47608-A888-42CD-AE60-06756AF5F262}" cxnId="{FD6B2F20-1F28-498F-B392-1049F4884461}" type="parTrans">
      <dgm:prSet/>
      <dgm:spPr/>
    </dgm:pt>
    <dgm:pt modelId="{D4AA31C8-39A3-42E7-885F-549031C4BE38}" cxnId="{FD6B2F20-1F28-498F-B392-1049F4884461}" type="sibTrans">
      <dgm:prSet/>
      <dgm:spPr/>
    </dgm:pt>
    <dgm:pt modelId="{9DD32921-4C93-4755-8DBC-C93D5A9C26AA}">
      <dgm:prSet phldrT="[文本]" phldr="0" custT="0"/>
      <dgm:spPr/>
      <dgm:t>
        <a:bodyPr vert="horz" wrap="square"/>
        <a:p>
          <a:pPr>
            <a:lnSpc>
              <a:spcPct val="100000"/>
            </a:lnSpc>
            <a:spcBef>
              <a:spcPct val="0"/>
            </a:spcBef>
            <a:spcAft>
              <a:spcPct val="35000"/>
            </a:spcAft>
          </a:pPr>
          <a:r>
            <a:rPr lang="zh-CN" altLang="en-US"/>
            <a:t>环境与教育一致</a:t>
          </a:r>
          <a:endParaRPr lang="zh-CN" altLang="en-US"/>
        </a:p>
      </dgm:t>
    </dgm:pt>
    <dgm:pt modelId="{E7BC373D-5454-4F08-B23A-12FA48E32AB9}" cxnId="{FDD78688-4DA2-45E8-A74D-10B8F2598C11}" type="parTrans">
      <dgm:prSet/>
      <dgm:spPr/>
    </dgm:pt>
    <dgm:pt modelId="{7C979ACF-5070-4EAA-8EBC-4F3FA84673AE}" cxnId="{FDD78688-4DA2-45E8-A74D-10B8F2598C11}" type="sibTrans">
      <dgm:prSet/>
      <dgm:spPr/>
    </dgm:pt>
    <dgm:pt modelId="{389ABB26-7898-463D-9239-33CEB89F6AF7}" type="pres">
      <dgm:prSet presAssocID="{7D2A7BF6-C5C4-4205-9124-9156D5A0FF62}" presName="compositeShape" presStyleCnt="0">
        <dgm:presLayoutVars>
          <dgm:chMax val="7"/>
          <dgm:dir/>
          <dgm:resizeHandles val="exact"/>
        </dgm:presLayoutVars>
      </dgm:prSet>
      <dgm:spPr/>
    </dgm:pt>
    <dgm:pt modelId="{9D0F1FAC-E2B7-47D9-AF9E-8567148D7A1D}" type="pres">
      <dgm:prSet presAssocID="{7D2A7BF6-C5C4-4205-9124-9156D5A0FF62}" presName="wedge1" presStyleLbl="node1" presStyleIdx="0" presStyleCnt="5"/>
      <dgm:spPr/>
    </dgm:pt>
    <dgm:pt modelId="{170B9FDA-8349-46CB-AD74-A643C221A342}" type="pres">
      <dgm:prSet presAssocID="{7D2A7BF6-C5C4-4205-9124-9156D5A0FF62}" presName="wedge1Tx" presStyleCnt="0">
        <dgm:presLayoutVars>
          <dgm:chMax val="0"/>
          <dgm:chPref val="0"/>
          <dgm:bulletEnabled val="1"/>
        </dgm:presLayoutVars>
      </dgm:prSet>
      <dgm:spPr/>
    </dgm:pt>
    <dgm:pt modelId="{E39900BC-8280-4B85-BA2D-D2EC42E5E3C8}" type="pres">
      <dgm:prSet presAssocID="{7D2A7BF6-C5C4-4205-9124-9156D5A0FF62}" presName="wedge2" presStyleLbl="node1" presStyleIdx="1" presStyleCnt="5"/>
      <dgm:spPr/>
    </dgm:pt>
    <dgm:pt modelId="{D228BC7F-53A7-491C-8EEB-093E1438ECD9}" type="pres">
      <dgm:prSet presAssocID="{7D2A7BF6-C5C4-4205-9124-9156D5A0FF62}" presName="wedge2Tx" presStyleCnt="0">
        <dgm:presLayoutVars>
          <dgm:chMax val="0"/>
          <dgm:chPref val="0"/>
          <dgm:bulletEnabled val="1"/>
        </dgm:presLayoutVars>
      </dgm:prSet>
      <dgm:spPr/>
    </dgm:pt>
    <dgm:pt modelId="{5CA0BC8A-FE97-4043-AD4F-D6CB2A4406DC}" type="pres">
      <dgm:prSet presAssocID="{7D2A7BF6-C5C4-4205-9124-9156D5A0FF62}" presName="wedge3" presStyleLbl="node1" presStyleIdx="2" presStyleCnt="5"/>
      <dgm:spPr/>
    </dgm:pt>
    <dgm:pt modelId="{B8E19202-8549-46AE-8EC0-72F2657E12EA}" type="pres">
      <dgm:prSet presAssocID="{7D2A7BF6-C5C4-4205-9124-9156D5A0FF62}" presName="wedge3Tx" presStyleCnt="0">
        <dgm:presLayoutVars>
          <dgm:chMax val="0"/>
          <dgm:chPref val="0"/>
          <dgm:bulletEnabled val="1"/>
        </dgm:presLayoutVars>
      </dgm:prSet>
      <dgm:spPr/>
    </dgm:pt>
    <dgm:pt modelId="{35D86AD1-D3FF-4ACC-BCB9-7FB869E81DA5}" type="pres">
      <dgm:prSet presAssocID="{7D2A7BF6-C5C4-4205-9124-9156D5A0FF62}" presName="wedge4" presStyleLbl="node1" presStyleIdx="3" presStyleCnt="5"/>
      <dgm:spPr/>
    </dgm:pt>
    <dgm:pt modelId="{B2D2C435-7D67-4F48-9A1D-A350727950D9}" type="pres">
      <dgm:prSet presAssocID="{7D2A7BF6-C5C4-4205-9124-9156D5A0FF62}" presName="wedge4Tx" presStyleCnt="0">
        <dgm:presLayoutVars>
          <dgm:chMax val="0"/>
          <dgm:chPref val="0"/>
          <dgm:bulletEnabled val="1"/>
        </dgm:presLayoutVars>
      </dgm:prSet>
      <dgm:spPr/>
    </dgm:pt>
    <dgm:pt modelId="{A05E0AE5-03A8-4CB8-BB56-0E0831A38FAD}" type="pres">
      <dgm:prSet presAssocID="{7D2A7BF6-C5C4-4205-9124-9156D5A0FF62}" presName="wedge5" presStyleLbl="node1" presStyleIdx="4" presStyleCnt="5"/>
      <dgm:spPr/>
    </dgm:pt>
    <dgm:pt modelId="{2BCB5E6E-5DFB-4D3A-8B9E-115243FCE6F3}" type="pres">
      <dgm:prSet presAssocID="{7D2A7BF6-C5C4-4205-9124-9156D5A0FF62}" presName="wedge5Tx" presStyleCnt="0">
        <dgm:presLayoutVars>
          <dgm:chMax val="0"/>
          <dgm:chPref val="0"/>
          <dgm:bulletEnabled val="1"/>
        </dgm:presLayoutVars>
      </dgm:prSet>
      <dgm:spPr/>
    </dgm:pt>
  </dgm:ptLst>
  <dgm:cxnLst>
    <dgm:cxn modelId="{BE6EB4D7-1D0D-42C3-9A74-08D47EFD3E05}" srcId="{7D2A7BF6-C5C4-4205-9124-9156D5A0FF62}" destId="{65F48770-481A-4163-AFC7-D503548ED498}" srcOrd="0" destOrd="0" parTransId="{B0F50286-39B7-44BA-B5D7-218AF3B2E4E5}" sibTransId="{1EAF902D-B9E5-4236-8885-C26B25E2D413}"/>
    <dgm:cxn modelId="{876AEBF3-33AA-4F45-8AEB-A66CAB7F2497}" srcId="{7D2A7BF6-C5C4-4205-9124-9156D5A0FF62}" destId="{E2B22609-BF90-4F85-B2D5-BED5A40CA8E9}" srcOrd="1" destOrd="0" parTransId="{1F7AAC57-14A7-447D-8895-B1A9F4BDA869}" sibTransId="{4530BB49-F5ED-44C5-91CA-8348A4D1BCD9}"/>
    <dgm:cxn modelId="{FAF151F0-4A29-4FD9-B9BD-EDD3F980C4B1}" srcId="{7D2A7BF6-C5C4-4205-9124-9156D5A0FF62}" destId="{E9854AB5-805E-493D-9C2E-60BCBC8A0D8E}" srcOrd="2" destOrd="0" parTransId="{31B4EC20-0F19-4116-9817-9DF88C7511A3}" sibTransId="{D9E2BD48-55A8-4204-9470-A6CECF675F25}"/>
    <dgm:cxn modelId="{FD6B2F20-1F28-498F-B392-1049F4884461}" srcId="{7D2A7BF6-C5C4-4205-9124-9156D5A0FF62}" destId="{8FC2087B-DBAB-4B99-92CD-E346FD81DB06}" srcOrd="3" destOrd="0" parTransId="{7BA47608-A888-42CD-AE60-06756AF5F262}" sibTransId="{D4AA31C8-39A3-42E7-885F-549031C4BE38}"/>
    <dgm:cxn modelId="{FDD78688-4DA2-45E8-A74D-10B8F2598C11}" srcId="{7D2A7BF6-C5C4-4205-9124-9156D5A0FF62}" destId="{9DD32921-4C93-4755-8DBC-C93D5A9C26AA}" srcOrd="4" destOrd="0" parTransId="{E7BC373D-5454-4F08-B23A-12FA48E32AB9}" sibTransId="{7C979ACF-5070-4EAA-8EBC-4F3FA84673AE}"/>
    <dgm:cxn modelId="{FD140FAA-7D20-46DD-9378-3DDE4A9618EF}" type="presOf" srcId="{7D2A7BF6-C5C4-4205-9124-9156D5A0FF62}" destId="{389ABB26-7898-463D-9239-33CEB89F6AF7}" srcOrd="0" destOrd="0" presId="urn:microsoft.com/office/officeart/2005/8/layout/chart3"/>
    <dgm:cxn modelId="{553F9D1B-C868-441E-B767-DAEB3131AB8C}" type="presParOf" srcId="{389ABB26-7898-463D-9239-33CEB89F6AF7}" destId="{9D0F1FAC-E2B7-47D9-AF9E-8567148D7A1D}" srcOrd="0" destOrd="0" presId="urn:microsoft.com/office/officeart/2005/8/layout/chart3"/>
    <dgm:cxn modelId="{5E5544A6-8E8B-48EE-B329-3E8EBE90520A}" type="presOf" srcId="{65F48770-481A-4163-AFC7-D503548ED498}" destId="{9D0F1FAC-E2B7-47D9-AF9E-8567148D7A1D}" srcOrd="0" destOrd="0" presId="urn:microsoft.com/office/officeart/2005/8/layout/chart3"/>
    <dgm:cxn modelId="{BF09D66A-3785-4C57-8328-6F7D96FBD069}" type="presParOf" srcId="{389ABB26-7898-463D-9239-33CEB89F6AF7}" destId="{170B9FDA-8349-46CB-AD74-A643C221A342}" srcOrd="1" destOrd="0" presId="urn:microsoft.com/office/officeart/2005/8/layout/chart3"/>
    <dgm:cxn modelId="{E93536E7-1138-4FF6-B77F-1A3D8627D743}" type="presOf" srcId="{65F48770-481A-4163-AFC7-D503548ED498}" destId="{170B9FDA-8349-46CB-AD74-A643C221A342}" srcOrd="1" destOrd="0" presId="urn:microsoft.com/office/officeart/2005/8/layout/chart3"/>
    <dgm:cxn modelId="{5FFB5A34-4553-4C01-BEC3-E886C3560647}" type="presParOf" srcId="{389ABB26-7898-463D-9239-33CEB89F6AF7}" destId="{E39900BC-8280-4B85-BA2D-D2EC42E5E3C8}" srcOrd="2" destOrd="0" presId="urn:microsoft.com/office/officeart/2005/8/layout/chart3"/>
    <dgm:cxn modelId="{C0E40B6C-3238-43BE-A2B1-EB5135F8647A}" type="presOf" srcId="{E2B22609-BF90-4F85-B2D5-BED5A40CA8E9}" destId="{E39900BC-8280-4B85-BA2D-D2EC42E5E3C8}" srcOrd="0" destOrd="0" presId="urn:microsoft.com/office/officeart/2005/8/layout/chart3"/>
    <dgm:cxn modelId="{AE539E51-10FC-4957-8880-8E16B06DECB1}" type="presParOf" srcId="{389ABB26-7898-463D-9239-33CEB89F6AF7}" destId="{D228BC7F-53A7-491C-8EEB-093E1438ECD9}" srcOrd="3" destOrd="0" presId="urn:microsoft.com/office/officeart/2005/8/layout/chart3"/>
    <dgm:cxn modelId="{D6E6258C-E1CA-47DA-9FCB-2FDE51DFFD9C}" type="presOf" srcId="{E2B22609-BF90-4F85-B2D5-BED5A40CA8E9}" destId="{D228BC7F-53A7-491C-8EEB-093E1438ECD9}" srcOrd="1" destOrd="0" presId="urn:microsoft.com/office/officeart/2005/8/layout/chart3"/>
    <dgm:cxn modelId="{2AC76396-7339-443B-A5EA-056AB98B50E1}" type="presParOf" srcId="{389ABB26-7898-463D-9239-33CEB89F6AF7}" destId="{5CA0BC8A-FE97-4043-AD4F-D6CB2A4406DC}" srcOrd="4" destOrd="0" presId="urn:microsoft.com/office/officeart/2005/8/layout/chart3"/>
    <dgm:cxn modelId="{F47530DC-FCDB-4CB8-89C9-0656673F49C9}" type="presOf" srcId="{E9854AB5-805E-493D-9C2E-60BCBC8A0D8E}" destId="{5CA0BC8A-FE97-4043-AD4F-D6CB2A4406DC}" srcOrd="0" destOrd="0" presId="urn:microsoft.com/office/officeart/2005/8/layout/chart3"/>
    <dgm:cxn modelId="{05A8459F-C87D-4BD4-BF6F-A260DBF5DC2D}" type="presParOf" srcId="{389ABB26-7898-463D-9239-33CEB89F6AF7}" destId="{B8E19202-8549-46AE-8EC0-72F2657E12EA}" srcOrd="5" destOrd="0" presId="urn:microsoft.com/office/officeart/2005/8/layout/chart3"/>
    <dgm:cxn modelId="{9342F5F6-9809-40A9-BBBD-2A964D26F069}" type="presOf" srcId="{E9854AB5-805E-493D-9C2E-60BCBC8A0D8E}" destId="{B8E19202-8549-46AE-8EC0-72F2657E12EA}" srcOrd="1" destOrd="0" presId="urn:microsoft.com/office/officeart/2005/8/layout/chart3"/>
    <dgm:cxn modelId="{49CB47FC-19AE-4B12-AB17-2A79670DCB00}" type="presParOf" srcId="{389ABB26-7898-463D-9239-33CEB89F6AF7}" destId="{35D86AD1-D3FF-4ACC-BCB9-7FB869E81DA5}" srcOrd="6" destOrd="0" presId="urn:microsoft.com/office/officeart/2005/8/layout/chart3"/>
    <dgm:cxn modelId="{812A1958-FF70-4F76-9A47-6249D50B6C37}" type="presOf" srcId="{8FC2087B-DBAB-4B99-92CD-E346FD81DB06}" destId="{35D86AD1-D3FF-4ACC-BCB9-7FB869E81DA5}" srcOrd="0" destOrd="0" presId="urn:microsoft.com/office/officeart/2005/8/layout/chart3"/>
    <dgm:cxn modelId="{E953629F-1547-4DB8-AB82-B7FAE1C4817E}" type="presParOf" srcId="{389ABB26-7898-463D-9239-33CEB89F6AF7}" destId="{B2D2C435-7D67-4F48-9A1D-A350727950D9}" srcOrd="7" destOrd="0" presId="urn:microsoft.com/office/officeart/2005/8/layout/chart3"/>
    <dgm:cxn modelId="{8CA8334C-EA0A-418F-A970-13D6F130916F}" type="presOf" srcId="{8FC2087B-DBAB-4B99-92CD-E346FD81DB06}" destId="{B2D2C435-7D67-4F48-9A1D-A350727950D9}" srcOrd="1" destOrd="0" presId="urn:microsoft.com/office/officeart/2005/8/layout/chart3"/>
    <dgm:cxn modelId="{B11824D0-94A0-4D93-91CB-793950CDBC31}" type="presParOf" srcId="{389ABB26-7898-463D-9239-33CEB89F6AF7}" destId="{A05E0AE5-03A8-4CB8-BB56-0E0831A38FAD}" srcOrd="8" destOrd="0" presId="urn:microsoft.com/office/officeart/2005/8/layout/chart3"/>
    <dgm:cxn modelId="{122F0B85-8824-4C6A-8DE9-D1D2D1A693FC}" type="presOf" srcId="{9DD32921-4C93-4755-8DBC-C93D5A9C26AA}" destId="{A05E0AE5-03A8-4CB8-BB56-0E0831A38FAD}" srcOrd="0" destOrd="0" presId="urn:microsoft.com/office/officeart/2005/8/layout/chart3"/>
    <dgm:cxn modelId="{0C75DB13-7AA8-41A5-8CA4-2199883A32E7}" type="presParOf" srcId="{389ABB26-7898-463D-9239-33CEB89F6AF7}" destId="{2BCB5E6E-5DFB-4D3A-8B9E-115243FCE6F3}" srcOrd="9" destOrd="0" presId="urn:microsoft.com/office/officeart/2005/8/layout/chart3"/>
    <dgm:cxn modelId="{779C564A-F6ED-4AD4-9365-B3AE2FB3F789}" type="presOf" srcId="{9DD32921-4C93-4755-8DBC-C93D5A9C26AA}" destId="{2BCB5E6E-5DFB-4D3A-8B9E-115243FCE6F3}" srcOrd="1" destOrd="0" presId="urn:microsoft.com/office/officeart/2005/8/layout/chart3"/>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C4DE87A2-90C2-4954-AE88-68CE368F1B8A}" type="doc">
      <dgm:prSet loTypeId="urn:microsoft.com/office/officeart/2008/layout/PictureStrips" loCatId="list" qsTypeId="urn:microsoft.com/office/officeart/2005/8/quickstyle/simple1" qsCatId="simple" csTypeId="urn:microsoft.com/office/officeart/2005/8/colors/colorful4" csCatId="accent1" phldr="0"/>
      <dgm:spPr/>
      <dgm:t>
        <a:bodyPr/>
        <a:p>
          <a:endParaRPr lang="zh-CN" altLang="en-US"/>
        </a:p>
      </dgm:t>
    </dgm:pt>
    <dgm:pt modelId="{6940AFFB-D668-4BD8-9129-605B8D2B4116}">
      <dgm:prSet phldrT="[文本]" phldr="0" custT="0"/>
      <dgm:spPr/>
      <dgm:t>
        <a:bodyPr vert="horz" wrap="square"/>
        <a:p>
          <a:pPr>
            <a:lnSpc>
              <a:spcPct val="100000"/>
            </a:lnSpc>
            <a:spcBef>
              <a:spcPct val="0"/>
            </a:spcBef>
            <a:spcAft>
              <a:spcPct val="35000"/>
            </a:spcAft>
          </a:pPr>
          <a:r>
            <a:rPr lang="zh-CN" altLang="en-US"/>
            <a:t>培养主体意识</a:t>
          </a:r>
          <a:r>
            <a:rPr lang="zh-CN" altLang="en-US"/>
            <a:t/>
          </a:r>
          <a:endParaRPr lang="zh-CN" altLang="en-US"/>
        </a:p>
      </dgm:t>
    </dgm:pt>
    <dgm:pt modelId="{FB1DF219-2AB6-4BFD-9134-CA80A9275C31}" cxnId="{2126A963-5405-48F9-B955-35BF489844C6}" type="parTrans">
      <dgm:prSet/>
      <dgm:spPr/>
      <dgm:t>
        <a:bodyPr/>
        <a:p>
          <a:endParaRPr lang="zh-CN" altLang="en-US"/>
        </a:p>
      </dgm:t>
    </dgm:pt>
    <dgm:pt modelId="{98E3B33B-07E4-45D9-9332-AD6AF8788B4E}" cxnId="{2126A963-5405-48F9-B955-35BF489844C6}" type="sibTrans">
      <dgm:prSet/>
      <dgm:spPr/>
      <dgm:t>
        <a:bodyPr/>
        <a:p>
          <a:endParaRPr lang="zh-CN" altLang="en-US"/>
        </a:p>
      </dgm:t>
    </dgm:pt>
    <dgm:pt modelId="{6B6A3602-7C03-4A08-9FE3-537B6BB5AF43}">
      <dgm:prSet phldrT="[文本]" phldr="0" custT="0"/>
      <dgm:spPr/>
      <dgm:t>
        <a:bodyPr vert="horz" wrap="square"/>
        <a:p>
          <a:pPr>
            <a:lnSpc>
              <a:spcPct val="100000"/>
            </a:lnSpc>
            <a:spcBef>
              <a:spcPct val="0"/>
            </a:spcBef>
            <a:spcAft>
              <a:spcPct val="35000"/>
            </a:spcAft>
          </a:pPr>
          <a:r>
            <a:rPr lang="zh-CN" altLang="en-US"/>
            <a:t>培养合作精神</a:t>
          </a:r>
          <a:r>
            <a:rPr lang="zh-CN" altLang="en-US"/>
            <a:t/>
          </a:r>
          <a:endParaRPr lang="zh-CN" altLang="en-US"/>
        </a:p>
      </dgm:t>
    </dgm:pt>
    <dgm:pt modelId="{F61A927E-5680-4362-BB5D-EBD011A68A03}" cxnId="{8ADFC409-ADFB-486E-9331-E15DE5AB2118}" type="parTrans">
      <dgm:prSet/>
      <dgm:spPr/>
      <dgm:t>
        <a:bodyPr/>
        <a:p>
          <a:endParaRPr lang="zh-CN" altLang="en-US"/>
        </a:p>
      </dgm:t>
    </dgm:pt>
    <dgm:pt modelId="{CB43CC02-BC27-4D40-B443-ED14B7BA599F}" cxnId="{8ADFC409-ADFB-486E-9331-E15DE5AB2118}" type="sibTrans">
      <dgm:prSet/>
      <dgm:spPr/>
      <dgm:t>
        <a:bodyPr/>
        <a:p>
          <a:endParaRPr lang="zh-CN" altLang="en-US"/>
        </a:p>
      </dgm:t>
    </dgm:pt>
    <dgm:pt modelId="{8D7D926F-7ABD-4470-9428-D99B90401355}">
      <dgm:prSet phldrT="[文本]" phldr="0" custT="0"/>
      <dgm:spPr/>
      <dgm:t>
        <a:bodyPr vert="horz" wrap="square"/>
        <a:p>
          <a:pPr>
            <a:lnSpc>
              <a:spcPct val="100000"/>
            </a:lnSpc>
            <a:spcBef>
              <a:spcPct val="0"/>
            </a:spcBef>
            <a:spcAft>
              <a:spcPct val="35000"/>
            </a:spcAft>
          </a:pPr>
          <a:r>
            <a:rPr lang="zh-CN" altLang="en-US"/>
            <a:t>培养责任感</a:t>
          </a:r>
          <a:r>
            <a:rPr lang="zh-CN" altLang="en-US"/>
            <a:t/>
          </a:r>
          <a:endParaRPr lang="zh-CN" altLang="en-US"/>
        </a:p>
      </dgm:t>
    </dgm:pt>
    <dgm:pt modelId="{0875CEC4-80CC-41B9-A477-9AB3EECFEB2E}" cxnId="{0895B013-A0DE-4C4A-A3A1-D281DDFC0B7E}" type="parTrans">
      <dgm:prSet/>
      <dgm:spPr/>
      <dgm:t>
        <a:bodyPr/>
        <a:p>
          <a:endParaRPr lang="zh-CN" altLang="en-US"/>
        </a:p>
      </dgm:t>
    </dgm:pt>
    <dgm:pt modelId="{231C785A-FE6D-42DD-BDA6-806FBE4CB729}" cxnId="{0895B013-A0DE-4C4A-A3A1-D281DDFC0B7E}" type="sibTrans">
      <dgm:prSet/>
      <dgm:spPr/>
      <dgm:t>
        <a:bodyPr/>
        <a:p>
          <a:endParaRPr lang="zh-CN" altLang="en-US"/>
        </a:p>
      </dgm:t>
    </dgm:pt>
    <dgm:pt modelId="{9C927FE2-659C-4ADB-99F5-03AF78EC645E}" type="pres">
      <dgm:prSet presAssocID="{C4DE87A2-90C2-4954-AE88-68CE368F1B8A}" presName="Name0" presStyleCnt="0">
        <dgm:presLayoutVars>
          <dgm:dir/>
          <dgm:resizeHandles val="exact"/>
        </dgm:presLayoutVars>
      </dgm:prSet>
      <dgm:spPr/>
    </dgm:pt>
    <dgm:pt modelId="{AB39BD6E-F2DF-4E47-ACFE-86B619D09363}" type="pres">
      <dgm:prSet presAssocID="{6940AFFB-D668-4BD8-9129-605B8D2B4116}" presName="composite" presStyleCnt="0"/>
      <dgm:spPr/>
    </dgm:pt>
    <dgm:pt modelId="{DFFBD932-985D-4E5B-A0C5-9B8CC977C2DC}" type="pres">
      <dgm:prSet presAssocID="{6940AFFB-D668-4BD8-9129-605B8D2B4116}" presName="rect1" presStyleLbl="trAlignAcc1" presStyleIdx="0" presStyleCnt="3">
        <dgm:presLayoutVars>
          <dgm:bulletEnabled val="1"/>
        </dgm:presLayoutVars>
      </dgm:prSet>
      <dgm:spPr/>
    </dgm:pt>
    <dgm:pt modelId="{28ADC5EC-F0D3-4E8C-B6D5-614114BB7A84}" type="pres">
      <dgm:prSet presAssocID="{6940AFFB-D668-4BD8-9129-605B8D2B4116}" presName="rect2" presStyleLbl="fgImgPlace1" presStyleIdx="0" presStyleCnt="3"/>
      <dgm:spPr/>
    </dgm:pt>
    <dgm:pt modelId="{BA542E14-A70B-4BFF-8D4A-26FE746D4EB8}" type="pres">
      <dgm:prSet presAssocID="{98E3B33B-07E4-45D9-9332-AD6AF8788B4E}" presName="sibTrans" presStyleCnt="0"/>
      <dgm:spPr/>
    </dgm:pt>
    <dgm:pt modelId="{AE896DB7-2222-4F28-A6C2-04AFC8734CCE}" type="pres">
      <dgm:prSet presAssocID="{6B6A3602-7C03-4A08-9FE3-537B6BB5AF43}" presName="composite" presStyleCnt="0"/>
      <dgm:spPr/>
    </dgm:pt>
    <dgm:pt modelId="{7DB282D5-F713-4A85-A4CF-FCCD1C2C3C3D}" type="pres">
      <dgm:prSet presAssocID="{6B6A3602-7C03-4A08-9FE3-537B6BB5AF43}" presName="rect1" presStyleLbl="trAlignAcc1" presStyleIdx="1" presStyleCnt="3">
        <dgm:presLayoutVars>
          <dgm:bulletEnabled val="1"/>
        </dgm:presLayoutVars>
      </dgm:prSet>
      <dgm:spPr/>
    </dgm:pt>
    <dgm:pt modelId="{E540E1E5-3190-4D7A-924E-F3721DD42C80}" type="pres">
      <dgm:prSet presAssocID="{6B6A3602-7C03-4A08-9FE3-537B6BB5AF43}" presName="rect2" presStyleLbl="fgImgPlace1" presStyleIdx="1" presStyleCnt="3"/>
      <dgm:spPr/>
    </dgm:pt>
    <dgm:pt modelId="{2912C659-E08D-401E-8A66-DDB4396530B6}" type="pres">
      <dgm:prSet presAssocID="{CB43CC02-BC27-4D40-B443-ED14B7BA599F}" presName="sibTrans" presStyleCnt="0"/>
      <dgm:spPr/>
    </dgm:pt>
    <dgm:pt modelId="{66530A49-FB05-40F7-AE57-E43CACC0BED1}" type="pres">
      <dgm:prSet presAssocID="{8D7D926F-7ABD-4470-9428-D99B90401355}" presName="composite" presStyleCnt="0"/>
      <dgm:spPr/>
    </dgm:pt>
    <dgm:pt modelId="{DDC636F0-514D-4C8C-930F-9577741FD626}" type="pres">
      <dgm:prSet presAssocID="{8D7D926F-7ABD-4470-9428-D99B90401355}" presName="rect1" presStyleLbl="trAlignAcc1" presStyleIdx="2" presStyleCnt="3">
        <dgm:presLayoutVars>
          <dgm:bulletEnabled val="1"/>
        </dgm:presLayoutVars>
      </dgm:prSet>
      <dgm:spPr/>
    </dgm:pt>
    <dgm:pt modelId="{D49C84B4-3214-4976-9075-25A998075DEC}" type="pres">
      <dgm:prSet presAssocID="{8D7D926F-7ABD-4470-9428-D99B90401355}" presName="rect2" presStyleLbl="fgImgPlace1" presStyleIdx="2" presStyleCnt="3"/>
      <dgm:spPr/>
    </dgm:pt>
  </dgm:ptLst>
  <dgm:cxnLst>
    <dgm:cxn modelId="{2126A963-5405-48F9-B955-35BF489844C6}" srcId="{C4DE87A2-90C2-4954-AE88-68CE368F1B8A}" destId="{6940AFFB-D668-4BD8-9129-605B8D2B4116}" srcOrd="0" destOrd="0" parTransId="{FB1DF219-2AB6-4BFD-9134-CA80A9275C31}" sibTransId="{98E3B33B-07E4-45D9-9332-AD6AF8788B4E}"/>
    <dgm:cxn modelId="{8ADFC409-ADFB-486E-9331-E15DE5AB2118}" srcId="{C4DE87A2-90C2-4954-AE88-68CE368F1B8A}" destId="{6B6A3602-7C03-4A08-9FE3-537B6BB5AF43}" srcOrd="1" destOrd="0" parTransId="{F61A927E-5680-4362-BB5D-EBD011A68A03}" sibTransId="{CB43CC02-BC27-4D40-B443-ED14B7BA599F}"/>
    <dgm:cxn modelId="{0895B013-A0DE-4C4A-A3A1-D281DDFC0B7E}" srcId="{C4DE87A2-90C2-4954-AE88-68CE368F1B8A}" destId="{8D7D926F-7ABD-4470-9428-D99B90401355}" srcOrd="2" destOrd="0" parTransId="{0875CEC4-80CC-41B9-A477-9AB3EECFEB2E}" sibTransId="{231C785A-FE6D-42DD-BDA6-806FBE4CB729}"/>
    <dgm:cxn modelId="{EC120414-06AD-42D5-906B-7FC26DB66DC8}" type="presOf" srcId="{C4DE87A2-90C2-4954-AE88-68CE368F1B8A}" destId="{9C927FE2-659C-4ADB-99F5-03AF78EC645E}" srcOrd="0" destOrd="0" presId="urn:microsoft.com/office/officeart/2008/layout/PictureStrips"/>
    <dgm:cxn modelId="{5184D710-C5A9-4BE9-8BF8-F841074B8C1E}" type="presParOf" srcId="{9C927FE2-659C-4ADB-99F5-03AF78EC645E}" destId="{AB39BD6E-F2DF-4E47-ACFE-86B619D09363}" srcOrd="0" destOrd="0" presId="urn:microsoft.com/office/officeart/2008/layout/PictureStrips"/>
    <dgm:cxn modelId="{30EE94BC-5060-4C59-A452-5AA68F9F6D48}" type="presParOf" srcId="{AB39BD6E-F2DF-4E47-ACFE-86B619D09363}" destId="{DFFBD932-985D-4E5B-A0C5-9B8CC977C2DC}" srcOrd="0" destOrd="0" presId="urn:microsoft.com/office/officeart/2008/layout/PictureStrips"/>
    <dgm:cxn modelId="{78DCDB1D-1B47-4124-8872-CC6326979049}" type="presOf" srcId="{6940AFFB-D668-4BD8-9129-605B8D2B4116}" destId="{DFFBD932-985D-4E5B-A0C5-9B8CC977C2DC}" srcOrd="0" destOrd="0" presId="urn:microsoft.com/office/officeart/2008/layout/PictureStrips"/>
    <dgm:cxn modelId="{1FA67993-85E1-4E5D-A1C4-74F72C83779E}" type="presParOf" srcId="{AB39BD6E-F2DF-4E47-ACFE-86B619D09363}" destId="{28ADC5EC-F0D3-4E8C-B6D5-614114BB7A84}" srcOrd="1" destOrd="0" presId="urn:microsoft.com/office/officeart/2008/layout/PictureStrips"/>
    <dgm:cxn modelId="{89ABF245-7550-44AE-B78B-4C81DD7860A2}" type="presParOf" srcId="{9C927FE2-659C-4ADB-99F5-03AF78EC645E}" destId="{BA542E14-A70B-4BFF-8D4A-26FE746D4EB8}" srcOrd="1" destOrd="0" presId="urn:microsoft.com/office/officeart/2008/layout/PictureStrips"/>
    <dgm:cxn modelId="{849445CE-2AE7-4B34-A286-29085C8D9BE8}" type="presParOf" srcId="{9C927FE2-659C-4ADB-99F5-03AF78EC645E}" destId="{AE896DB7-2222-4F28-A6C2-04AFC8734CCE}" srcOrd="2" destOrd="0" presId="urn:microsoft.com/office/officeart/2008/layout/PictureStrips"/>
    <dgm:cxn modelId="{D7DC6FEE-E16E-45E2-B8DB-DCEC790F33D3}" type="presParOf" srcId="{AE896DB7-2222-4F28-A6C2-04AFC8734CCE}" destId="{7DB282D5-F713-4A85-A4CF-FCCD1C2C3C3D}" srcOrd="0" destOrd="2" presId="urn:microsoft.com/office/officeart/2008/layout/PictureStrips"/>
    <dgm:cxn modelId="{25FC7AD5-F147-41D7-882D-AA811FE28374}" type="presOf" srcId="{6B6A3602-7C03-4A08-9FE3-537B6BB5AF43}" destId="{7DB282D5-F713-4A85-A4CF-FCCD1C2C3C3D}" srcOrd="0" destOrd="0" presId="urn:microsoft.com/office/officeart/2008/layout/PictureStrips"/>
    <dgm:cxn modelId="{8A8BFF60-D7EB-4CB6-9406-73EE40CA7F22}" type="presParOf" srcId="{AE896DB7-2222-4F28-A6C2-04AFC8734CCE}" destId="{E540E1E5-3190-4D7A-924E-F3721DD42C80}" srcOrd="1" destOrd="2" presId="urn:microsoft.com/office/officeart/2008/layout/PictureStrips"/>
    <dgm:cxn modelId="{5045FC6B-C858-4107-BF44-DC9BB5B09D3B}" type="presParOf" srcId="{9C927FE2-659C-4ADB-99F5-03AF78EC645E}" destId="{2912C659-E08D-401E-8A66-DDB4396530B6}" srcOrd="3" destOrd="0" presId="urn:microsoft.com/office/officeart/2008/layout/PictureStrips"/>
    <dgm:cxn modelId="{59518C8C-93C5-4E4F-9428-0288D2C0DB0A}" type="presParOf" srcId="{9C927FE2-659C-4ADB-99F5-03AF78EC645E}" destId="{66530A49-FB05-40F7-AE57-E43CACC0BED1}" srcOrd="4" destOrd="0" presId="urn:microsoft.com/office/officeart/2008/layout/PictureStrips"/>
    <dgm:cxn modelId="{686842EA-4455-45D6-B452-E4731A5B6E85}" type="presParOf" srcId="{66530A49-FB05-40F7-AE57-E43CACC0BED1}" destId="{DDC636F0-514D-4C8C-930F-9577741FD626}" srcOrd="0" destOrd="4" presId="urn:microsoft.com/office/officeart/2008/layout/PictureStrips"/>
    <dgm:cxn modelId="{4C623F54-4BD8-434E-90D5-7977CBD71D7B}" type="presOf" srcId="{8D7D926F-7ABD-4470-9428-D99B90401355}" destId="{DDC636F0-514D-4C8C-930F-9577741FD626}" srcOrd="0" destOrd="0" presId="urn:microsoft.com/office/officeart/2008/layout/PictureStrips"/>
    <dgm:cxn modelId="{E06222FB-A025-4BF3-8F9A-D827428D2013}" type="presParOf" srcId="{66530A49-FB05-40F7-AE57-E43CACC0BED1}" destId="{D49C84B4-3214-4976-9075-25A998075DEC}" srcOrd="1" destOrd="4" presId="urn:microsoft.com/office/officeart/2008/layout/PictureStrips"/>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ACC000F8-565F-47C8-934D-04C4161F3991}" type="doc">
      <dgm:prSet loTypeId="list" loCatId="list" qsTypeId="urn:microsoft.com/office/officeart/2005/8/quickstyle/simple1" qsCatId="simple" csTypeId="urn:microsoft.com/office/officeart/2005/8/colors/colorful4" csCatId="accent1" phldr="0"/>
      <dgm:spPr/>
      <dgm:t>
        <a:bodyPr/>
        <a:p>
          <a:endParaRPr lang="zh-CN" altLang="en-US"/>
        </a:p>
      </dgm:t>
    </dgm:pt>
    <dgm:pt modelId="{B35DC22E-F108-4B3B-9710-DB9DE75343ED}">
      <dgm:prSet phldrT="[文本]" phldr="0" custT="0"/>
      <dgm:spPr/>
      <dgm:t>
        <a:bodyPr vert="horz" wrap="square"/>
        <a:p>
          <a:pPr>
            <a:lnSpc>
              <a:spcPct val="100000"/>
            </a:lnSpc>
            <a:spcBef>
              <a:spcPct val="0"/>
            </a:spcBef>
            <a:spcAft>
              <a:spcPct val="35000"/>
            </a:spcAft>
          </a:pPr>
          <a:r>
            <a:rPr lang="zh-CN" altLang="en-US"/>
            <a:t>准备</a:t>
          </a:r>
          <a:endParaRPr lang="zh-CN" altLang="en-US"/>
        </a:p>
        <a:p>
          <a:pPr>
            <a:lnSpc>
              <a:spcPct val="100000"/>
            </a:lnSpc>
            <a:spcBef>
              <a:spcPct val="0"/>
            </a:spcBef>
            <a:spcAft>
              <a:spcPct val="35000"/>
            </a:spcAft>
          </a:pPr>
          <a:r>
            <a:rPr lang="zh-CN" altLang="en-US"/>
            <a:t>环境</a:t>
          </a:r>
          <a:r>
            <a:rPr lang="zh-CN" altLang="en-US"/>
            <a:t/>
          </a:r>
          <a:endParaRPr lang="zh-CN" altLang="en-US"/>
        </a:p>
      </dgm:t>
    </dgm:pt>
    <dgm:pt modelId="{EBB93E41-453D-43F8-A2E3-A239D5DD76EF}" cxnId="{6B5A83DB-C793-440B-AF7B-470ED3A579DF}" type="parTrans">
      <dgm:prSet/>
      <dgm:spPr/>
      <dgm:t>
        <a:bodyPr/>
        <a:p>
          <a:endParaRPr lang="zh-CN" altLang="en-US"/>
        </a:p>
      </dgm:t>
    </dgm:pt>
    <dgm:pt modelId="{AE268020-85A8-42C2-B5CC-9F1AA3B5FF0D}" cxnId="{6B5A83DB-C793-440B-AF7B-470ED3A579DF}" type="sibTrans">
      <dgm:prSet/>
      <dgm:spPr/>
      <dgm:t>
        <a:bodyPr/>
        <a:p>
          <a:endParaRPr lang="zh-CN" altLang="en-US"/>
        </a:p>
      </dgm:t>
    </dgm:pt>
    <dgm:pt modelId="{23131DDC-A01B-4344-BF1A-BB816EB5AC77}">
      <dgm:prSet phldrT="[文本]" phldr="0" custT="0"/>
      <dgm:spPr/>
      <dgm:t>
        <a:bodyPr vert="horz" wrap="square"/>
        <a:p>
          <a:pPr>
            <a:lnSpc>
              <a:spcPct val="100000"/>
            </a:lnSpc>
            <a:spcBef>
              <a:spcPct val="0"/>
            </a:spcBef>
            <a:spcAft>
              <a:spcPct val="15000"/>
            </a:spcAft>
          </a:pPr>
          <a:r>
            <a:rPr lang="zh-CN" altLang="en-US"/>
            <a:t>控制</a:t>
          </a:r>
          <a:endParaRPr lang="zh-CN" altLang="en-US"/>
        </a:p>
        <a:p>
          <a:pPr>
            <a:lnSpc>
              <a:spcPct val="100000"/>
            </a:lnSpc>
            <a:spcBef>
              <a:spcPct val="0"/>
            </a:spcBef>
            <a:spcAft>
              <a:spcPct val="15000"/>
            </a:spcAft>
          </a:pPr>
          <a:r>
            <a:rPr lang="zh-CN" altLang="en-US"/>
            <a:t>环境</a:t>
          </a:r>
          <a:r>
            <a:rPr lang="zh-CN" altLang="en-US"/>
            <a:t/>
          </a:r>
          <a:endParaRPr lang="zh-CN" altLang="en-US"/>
        </a:p>
      </dgm:t>
    </dgm:pt>
    <dgm:pt modelId="{12FEF91F-8EE0-4AC9-A4D2-80055CFE585C}" cxnId="{151CC92E-4A9E-4190-81EB-AFDFAC3C856C}" type="parTrans">
      <dgm:prSet/>
      <dgm:spPr/>
      <dgm:t>
        <a:bodyPr/>
        <a:p>
          <a:endParaRPr lang="zh-CN" altLang="en-US"/>
        </a:p>
      </dgm:t>
    </dgm:pt>
    <dgm:pt modelId="{185FD9E9-AAAD-4507-8496-8C5AE802B8F3}" cxnId="{151CC92E-4A9E-4190-81EB-AFDFAC3C856C}" type="sibTrans">
      <dgm:prSet/>
      <dgm:spPr/>
      <dgm:t>
        <a:bodyPr/>
        <a:p>
          <a:endParaRPr lang="zh-CN" altLang="en-US"/>
        </a:p>
      </dgm:t>
    </dgm:pt>
    <dgm:pt modelId="{AAD6C221-DD80-42A7-ADB3-2F6C0D7FA118}">
      <dgm:prSet phldrT="[文本]" phldr="0" custT="0"/>
      <dgm:spPr/>
      <dgm:t>
        <a:bodyPr vert="horz" wrap="square"/>
        <a:p>
          <a:pPr>
            <a:lnSpc>
              <a:spcPct val="100000"/>
            </a:lnSpc>
            <a:spcBef>
              <a:spcPct val="0"/>
            </a:spcBef>
            <a:spcAft>
              <a:spcPct val="35000"/>
            </a:spcAft>
          </a:pPr>
          <a:r>
            <a:rPr lang="zh-CN" altLang="en-US"/>
            <a:t>调整</a:t>
          </a:r>
          <a:endParaRPr lang="zh-CN" altLang="en-US"/>
        </a:p>
        <a:p>
          <a:pPr>
            <a:lnSpc>
              <a:spcPct val="100000"/>
            </a:lnSpc>
            <a:spcBef>
              <a:spcPct val="0"/>
            </a:spcBef>
            <a:spcAft>
              <a:spcPct val="35000"/>
            </a:spcAft>
          </a:pPr>
          <a:r>
            <a:rPr lang="zh-CN" altLang="en-US"/>
            <a:t>环境</a:t>
          </a:r>
          <a:r>
            <a:rPr lang="zh-CN" altLang="en-US"/>
            <a:t/>
          </a:r>
          <a:endParaRPr lang="zh-CN" altLang="en-US"/>
        </a:p>
      </dgm:t>
    </dgm:pt>
    <dgm:pt modelId="{358DB283-DA3B-40D5-83BA-EEE6A1F7F1AB}" cxnId="{BA234B42-DA09-405A-B74D-DE818A09BA2E}" type="parTrans">
      <dgm:prSet/>
      <dgm:spPr/>
      <dgm:t>
        <a:bodyPr/>
        <a:p>
          <a:endParaRPr lang="zh-CN" altLang="en-US"/>
        </a:p>
      </dgm:t>
    </dgm:pt>
    <dgm:pt modelId="{D69A2F7E-A0DD-4385-AB14-80EBD0482338}" cxnId="{BA234B42-DA09-405A-B74D-DE818A09BA2E}" type="sibTrans">
      <dgm:prSet/>
      <dgm:spPr/>
      <dgm:t>
        <a:bodyPr/>
        <a:p>
          <a:endParaRPr lang="zh-CN" altLang="en-US"/>
        </a:p>
      </dgm:t>
    </dgm:pt>
    <dgm:pt modelId="{A944CCA1-9FB5-4093-86A8-89045A44E778}" type="pres">
      <dgm:prSet presAssocID="{ACC000F8-565F-47C8-934D-04C4161F3991}" presName="Name0" presStyleCnt="0">
        <dgm:presLayoutVars>
          <dgm:dir/>
          <dgm:resizeHandles val="exact"/>
        </dgm:presLayoutVars>
      </dgm:prSet>
      <dgm:spPr/>
    </dgm:pt>
    <dgm:pt modelId="{8A0A2265-FBC1-4B12-98E0-7D91387047CB}" type="pres">
      <dgm:prSet presAssocID="{B35DC22E-F108-4B3B-9710-DB9DE75343ED}" presName="node" presStyleLbl="node1" presStyleIdx="0" presStyleCnt="3">
        <dgm:presLayoutVars>
          <dgm:bulletEnabled val="1"/>
        </dgm:presLayoutVars>
      </dgm:prSet>
      <dgm:spPr/>
    </dgm:pt>
    <dgm:pt modelId="{0EBC7ECC-B294-4427-ABE7-478E5559C6EE}" type="pres">
      <dgm:prSet presAssocID="{AE268020-85A8-42C2-B5CC-9F1AA3B5FF0D}" presName="sibTrans" presStyleCnt="0"/>
      <dgm:spPr/>
    </dgm:pt>
    <dgm:pt modelId="{5CD5B18C-5B5C-41F1-969F-468111D317DF}" type="pres">
      <dgm:prSet presAssocID="{23131DDC-A01B-4344-BF1A-BB816EB5AC77}" presName="node" presStyleLbl="node1" presStyleIdx="1" presStyleCnt="3">
        <dgm:presLayoutVars>
          <dgm:bulletEnabled val="1"/>
        </dgm:presLayoutVars>
      </dgm:prSet>
      <dgm:spPr/>
    </dgm:pt>
    <dgm:pt modelId="{2D730973-E442-4361-B2A7-2FE0B894A1F4}" type="pres">
      <dgm:prSet presAssocID="{185FD9E9-AAAD-4507-8496-8C5AE802B8F3}" presName="sibTrans" presStyleCnt="0"/>
      <dgm:spPr/>
    </dgm:pt>
    <dgm:pt modelId="{52D58EB8-4BA0-4252-B53D-2EF30D5347E3}" type="pres">
      <dgm:prSet presAssocID="{AAD6C221-DD80-42A7-ADB3-2F6C0D7FA118}" presName="node" presStyleLbl="node1" presStyleIdx="2" presStyleCnt="3">
        <dgm:presLayoutVars>
          <dgm:bulletEnabled val="1"/>
        </dgm:presLayoutVars>
      </dgm:prSet>
      <dgm:spPr/>
    </dgm:pt>
  </dgm:ptLst>
  <dgm:cxnLst>
    <dgm:cxn modelId="{6B5A83DB-C793-440B-AF7B-470ED3A579DF}" srcId="{ACC000F8-565F-47C8-934D-04C4161F3991}" destId="{B35DC22E-F108-4B3B-9710-DB9DE75343ED}" srcOrd="0" destOrd="0" parTransId="{EBB93E41-453D-43F8-A2E3-A239D5DD76EF}" sibTransId="{AE268020-85A8-42C2-B5CC-9F1AA3B5FF0D}"/>
    <dgm:cxn modelId="{151CC92E-4A9E-4190-81EB-AFDFAC3C856C}" srcId="{ACC000F8-565F-47C8-934D-04C4161F3991}" destId="{23131DDC-A01B-4344-BF1A-BB816EB5AC77}" srcOrd="1" destOrd="0" parTransId="{12FEF91F-8EE0-4AC9-A4D2-80055CFE585C}" sibTransId="{185FD9E9-AAAD-4507-8496-8C5AE802B8F3}"/>
    <dgm:cxn modelId="{BA234B42-DA09-405A-B74D-DE818A09BA2E}" srcId="{ACC000F8-565F-47C8-934D-04C4161F3991}" destId="{AAD6C221-DD80-42A7-ADB3-2F6C0D7FA118}" srcOrd="2" destOrd="0" parTransId="{358DB283-DA3B-40D5-83BA-EEE6A1F7F1AB}" sibTransId="{D69A2F7E-A0DD-4385-AB14-80EBD0482338}"/>
    <dgm:cxn modelId="{E860AC4F-41B6-4D11-A6FE-0FB616DD96F6}" type="presOf" srcId="{ACC000F8-565F-47C8-934D-04C4161F3991}" destId="{A944CCA1-9FB5-4093-86A8-89045A44E778}" srcOrd="0" destOrd="0" presId="urn:microsoft.com/office/officeart/2005/8/layout/hList6"/>
    <dgm:cxn modelId="{8852551D-A274-4BA7-80EC-F84F9E4D4ED4}" type="presParOf" srcId="{A944CCA1-9FB5-4093-86A8-89045A44E778}" destId="{8A0A2265-FBC1-4B12-98E0-7D91387047CB}" srcOrd="0" destOrd="0" presId="urn:microsoft.com/office/officeart/2005/8/layout/hList6"/>
    <dgm:cxn modelId="{008516B8-A71A-40FB-A288-3A8173EEF4ED}" type="presOf" srcId="{B35DC22E-F108-4B3B-9710-DB9DE75343ED}" destId="{8A0A2265-FBC1-4B12-98E0-7D91387047CB}" srcOrd="0" destOrd="0" presId="urn:microsoft.com/office/officeart/2005/8/layout/hList6"/>
    <dgm:cxn modelId="{E0FB54A5-E680-4B32-B753-6EDF25D05C28}" type="presParOf" srcId="{A944CCA1-9FB5-4093-86A8-89045A44E778}" destId="{0EBC7ECC-B294-4427-ABE7-478E5559C6EE}" srcOrd="1" destOrd="0" presId="urn:microsoft.com/office/officeart/2005/8/layout/hList6"/>
    <dgm:cxn modelId="{A3360474-3BE9-4014-AF48-79923C1ED0BA}" type="presParOf" srcId="{A944CCA1-9FB5-4093-86A8-89045A44E778}" destId="{5CD5B18C-5B5C-41F1-969F-468111D317DF}" srcOrd="2" destOrd="0" presId="urn:microsoft.com/office/officeart/2005/8/layout/hList6"/>
    <dgm:cxn modelId="{849DBDB0-89B8-4079-9D46-275A781B0CAC}" type="presOf" srcId="{23131DDC-A01B-4344-BF1A-BB816EB5AC77}" destId="{5CD5B18C-5B5C-41F1-969F-468111D317DF}" srcOrd="0" destOrd="0" presId="urn:microsoft.com/office/officeart/2005/8/layout/hList6"/>
    <dgm:cxn modelId="{FF626E02-E822-4B72-8840-52CCC860ABE4}" type="presParOf" srcId="{A944CCA1-9FB5-4093-86A8-89045A44E778}" destId="{2D730973-E442-4361-B2A7-2FE0B894A1F4}" srcOrd="3" destOrd="0" presId="urn:microsoft.com/office/officeart/2005/8/layout/hList6"/>
    <dgm:cxn modelId="{8FAC411D-3B27-4F63-B1A2-E298AD0B5224}" type="presParOf" srcId="{A944CCA1-9FB5-4093-86A8-89045A44E778}" destId="{52D58EB8-4BA0-4252-B53D-2EF30D5347E3}" srcOrd="4" destOrd="0" presId="urn:microsoft.com/office/officeart/2005/8/layout/hList6"/>
    <dgm:cxn modelId="{3467B8F8-5EA8-4458-BABE-0A71A3D41B63}" type="presOf" srcId="{AAD6C221-DD80-42A7-ADB3-2F6C0D7FA118}" destId="{52D58EB8-4BA0-4252-B53D-2EF30D5347E3}" srcOrd="0" destOrd="0" presId="urn:microsoft.com/office/officeart/2005/8/layout/hList6"/>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734425" cy="3570605"/>
        <a:chOff x="0" y="0"/>
        <a:chExt cx="8734425" cy="3570605"/>
      </a:xfrm>
    </dsp:grpSpPr>
    <dsp:sp modelId="{D167D85B-ED5F-4134-9F18-E6B4BAE0C614}">
      <dsp:nvSpPr>
        <dsp:cNvPr id="5" name="矩形 4"/>
        <dsp:cNvSpPr/>
      </dsp:nvSpPr>
      <dsp:spPr bwMode="white">
        <a:xfrm>
          <a:off x="0" y="520802"/>
          <a:ext cx="8734425" cy="630000"/>
        </a:xfrm>
        <a:prstGeom prst="rect">
          <a:avLst/>
        </a:prstGeom>
      </dsp:spPr>
      <dsp:style>
        <a:lnRef idx="2">
          <a:schemeClr val="accent4">
            <a:hueOff val="0"/>
            <a:satOff val="0"/>
            <a:lumOff val="0"/>
            <a:alpha val="100000"/>
          </a:schemeClr>
        </a:lnRef>
        <a:fillRef idx="1">
          <a:schemeClr val="lt1">
            <a:alpha val="90000"/>
          </a:schemeClr>
        </a:fillRef>
        <a:effectRef idx="0">
          <a:scrgbClr r="0" g="0" b="0"/>
        </a:effectRef>
        <a:fontRef idx="minor"/>
      </dsp:style>
      <dsp:txBody>
        <a:bodyPr lIns="677888" tIns="520700" rIns="677888" bIns="177800" anchor="t"/>
        <a:lstStyle>
          <a:lvl1pPr algn="l">
            <a:defRPr sz="2500"/>
          </a:lvl1pPr>
          <a:lvl2pPr marL="228600" indent="-228600" algn="l">
            <a:defRPr sz="2500"/>
          </a:lvl2pPr>
          <a:lvl3pPr marL="457200" indent="-228600" algn="l">
            <a:defRPr sz="2500"/>
          </a:lvl3pPr>
          <a:lvl4pPr marL="685800" indent="-228600" algn="l">
            <a:defRPr sz="2500"/>
          </a:lvl4pPr>
          <a:lvl5pPr marL="914400" indent="-228600" algn="l">
            <a:defRPr sz="2500"/>
          </a:lvl5pPr>
          <a:lvl6pPr marL="1143000" indent="-228600" algn="l">
            <a:defRPr sz="2500"/>
          </a:lvl6pPr>
          <a:lvl7pPr marL="1371600" indent="-228600" algn="l">
            <a:defRPr sz="2500"/>
          </a:lvl7pPr>
          <a:lvl8pPr marL="1600200" indent="-228600" algn="l">
            <a:defRPr sz="2500"/>
          </a:lvl8pPr>
          <a:lvl9pPr marL="1828800" indent="-228600" algn="l">
            <a:defRPr sz="2500"/>
          </a:lvl9pPr>
        </a:lstStyle>
        <a:p>
          <a:endParaRPr>
            <a:solidFill>
              <a:schemeClr val="dk1"/>
            </a:solidFill>
          </a:endParaRPr>
        </a:p>
      </dsp:txBody>
      <dsp:txXfrm>
        <a:off x="0" y="520802"/>
        <a:ext cx="8734425" cy="630000"/>
      </dsp:txXfrm>
    </dsp:sp>
    <dsp:sp modelId="{2968AA41-C1D3-4EDF-9DB3-378F66B2FD39}">
      <dsp:nvSpPr>
        <dsp:cNvPr id="4" name="圆角矩形 3"/>
        <dsp:cNvSpPr/>
      </dsp:nvSpPr>
      <dsp:spPr bwMode="white">
        <a:xfrm>
          <a:off x="436721" y="151802"/>
          <a:ext cx="6114098" cy="738000"/>
        </a:xfrm>
        <a:prstGeom prst="roundRect">
          <a:avLst/>
        </a:prstGeom>
      </dsp:spPr>
      <dsp:style>
        <a:lnRef idx="2">
          <a:schemeClr val="lt1"/>
        </a:lnRef>
        <a:fillRef idx="1">
          <a:schemeClr val="accent4">
            <a:hueOff val="0"/>
            <a:satOff val="0"/>
            <a:lumOff val="0"/>
            <a:alpha val="100000"/>
          </a:schemeClr>
        </a:fillRef>
        <a:effectRef idx="0">
          <a:scrgbClr r="0" g="0" b="0"/>
        </a:effectRef>
        <a:fontRef idx="minor">
          <a:schemeClr val="lt1"/>
        </a:fontRef>
      </dsp:style>
      <dsp:txBody>
        <a:bodyPr vert="horz" wrap="square" lIns="231098" tIns="0" rIns="231098" bIns="0" anchor="ctr"/>
        <a:lstStyle>
          <a:lvl1pPr algn="l">
            <a:defRPr sz="2500"/>
          </a:lvl1pPr>
          <a:lvl2pPr marL="171450" indent="-171450" algn="l">
            <a:defRPr sz="1900"/>
          </a:lvl2pPr>
          <a:lvl3pPr marL="342900" indent="-171450" algn="l">
            <a:defRPr sz="1900"/>
          </a:lvl3pPr>
          <a:lvl4pPr marL="514350" indent="-171450" algn="l">
            <a:defRPr sz="1900"/>
          </a:lvl4pPr>
          <a:lvl5pPr marL="685800" indent="-171450" algn="l">
            <a:defRPr sz="1900"/>
          </a:lvl5pPr>
          <a:lvl6pPr marL="857250" indent="-171450" algn="l">
            <a:defRPr sz="1900"/>
          </a:lvl6pPr>
          <a:lvl7pPr marL="1028700" indent="-171450" algn="l">
            <a:defRPr sz="1900"/>
          </a:lvl7pPr>
          <a:lvl8pPr marL="1200150" indent="-171450" algn="l">
            <a:defRPr sz="1900"/>
          </a:lvl8pPr>
          <a:lvl9pPr marL="1371600" indent="-171450" algn="l">
            <a:defRPr sz="1900"/>
          </a:lvl9pPr>
        </a:lstStyle>
        <a:p>
          <a:pPr lvl="0">
            <a:lnSpc>
              <a:spcPct val="100000"/>
            </a:lnSpc>
            <a:spcBef>
              <a:spcPct val="0"/>
            </a:spcBef>
            <a:spcAft>
              <a:spcPct val="35000"/>
            </a:spcAft>
          </a:pPr>
          <a:r>
            <a:rPr lang="zh-CN" altLang="en-US"/>
            <a:t>第一节 幼儿园环境概述</a:t>
          </a:r>
          <a:endParaRPr lang="zh-CN" altLang="en-US"/>
        </a:p>
      </dsp:txBody>
      <dsp:txXfrm>
        <a:off x="436721" y="151802"/>
        <a:ext cx="6114098" cy="738000"/>
      </dsp:txXfrm>
    </dsp:sp>
    <dsp:sp modelId="{6B4B0D2A-F76A-4881-A678-1599A9C1764F}">
      <dsp:nvSpPr>
        <dsp:cNvPr id="8" name="矩形 7"/>
        <dsp:cNvSpPr/>
      </dsp:nvSpPr>
      <dsp:spPr bwMode="white">
        <a:xfrm>
          <a:off x="0" y="1654803"/>
          <a:ext cx="8734425" cy="630000"/>
        </a:xfrm>
        <a:prstGeom prst="rect">
          <a:avLst/>
        </a:prstGeom>
      </dsp:spPr>
      <dsp:style>
        <a:lnRef idx="2">
          <a:schemeClr val="accent4">
            <a:hueOff val="5190000"/>
            <a:satOff val="-23921"/>
            <a:lumOff val="784"/>
            <a:alpha val="100000"/>
          </a:schemeClr>
        </a:lnRef>
        <a:fillRef idx="1">
          <a:schemeClr val="lt1">
            <a:alpha val="90000"/>
          </a:schemeClr>
        </a:fillRef>
        <a:effectRef idx="0">
          <a:scrgbClr r="0" g="0" b="0"/>
        </a:effectRef>
        <a:fontRef idx="minor"/>
      </dsp:style>
      <dsp:txBody>
        <a:bodyPr lIns="677888" tIns="520700" rIns="677888" bIns="177800" anchor="t"/>
        <a:lstStyle>
          <a:lvl1pPr algn="l">
            <a:defRPr sz="2500"/>
          </a:lvl1pPr>
          <a:lvl2pPr marL="228600" indent="-228600" algn="l">
            <a:defRPr sz="2500"/>
          </a:lvl2pPr>
          <a:lvl3pPr marL="457200" indent="-228600" algn="l">
            <a:defRPr sz="2500"/>
          </a:lvl3pPr>
          <a:lvl4pPr marL="685800" indent="-228600" algn="l">
            <a:defRPr sz="2500"/>
          </a:lvl4pPr>
          <a:lvl5pPr marL="914400" indent="-228600" algn="l">
            <a:defRPr sz="2500"/>
          </a:lvl5pPr>
          <a:lvl6pPr marL="1143000" indent="-228600" algn="l">
            <a:defRPr sz="2500"/>
          </a:lvl6pPr>
          <a:lvl7pPr marL="1371600" indent="-228600" algn="l">
            <a:defRPr sz="2500"/>
          </a:lvl7pPr>
          <a:lvl8pPr marL="1600200" indent="-228600" algn="l">
            <a:defRPr sz="2500"/>
          </a:lvl8pPr>
          <a:lvl9pPr marL="1828800" indent="-228600" algn="l">
            <a:defRPr sz="2500"/>
          </a:lvl9pPr>
        </a:lstStyle>
        <a:p>
          <a:endParaRPr>
            <a:solidFill>
              <a:schemeClr val="dk1"/>
            </a:solidFill>
          </a:endParaRPr>
        </a:p>
      </dsp:txBody>
      <dsp:txXfrm>
        <a:off x="0" y="1654803"/>
        <a:ext cx="8734425" cy="630000"/>
      </dsp:txXfrm>
    </dsp:sp>
    <dsp:sp modelId="{48FABA9F-C289-434B-8864-E8FC1B5C2F60}">
      <dsp:nvSpPr>
        <dsp:cNvPr id="7" name="圆角矩形 6"/>
        <dsp:cNvSpPr/>
      </dsp:nvSpPr>
      <dsp:spPr bwMode="white">
        <a:xfrm>
          <a:off x="436721" y="1285803"/>
          <a:ext cx="6114098" cy="738000"/>
        </a:xfrm>
        <a:prstGeom prst="roundRect">
          <a:avLst/>
        </a:prstGeom>
      </dsp:spPr>
      <dsp:style>
        <a:lnRef idx="2">
          <a:schemeClr val="lt1"/>
        </a:lnRef>
        <a:fillRef idx="1">
          <a:schemeClr val="accent4">
            <a:hueOff val="5190000"/>
            <a:satOff val="-23921"/>
            <a:lumOff val="784"/>
            <a:alpha val="100000"/>
          </a:schemeClr>
        </a:fillRef>
        <a:effectRef idx="0">
          <a:scrgbClr r="0" g="0" b="0"/>
        </a:effectRef>
        <a:fontRef idx="minor">
          <a:schemeClr val="lt1"/>
        </a:fontRef>
      </dsp:style>
      <dsp:txBody>
        <a:bodyPr vert="horz" wrap="square" lIns="231098" tIns="0" rIns="231098" bIns="0" anchor="ctr"/>
        <a:lstStyle>
          <a:lvl1pPr algn="l">
            <a:defRPr sz="2500"/>
          </a:lvl1pPr>
          <a:lvl2pPr marL="171450" indent="-171450" algn="l">
            <a:defRPr sz="1900"/>
          </a:lvl2pPr>
          <a:lvl3pPr marL="342900" indent="-171450" algn="l">
            <a:defRPr sz="1900"/>
          </a:lvl3pPr>
          <a:lvl4pPr marL="514350" indent="-171450" algn="l">
            <a:defRPr sz="1900"/>
          </a:lvl4pPr>
          <a:lvl5pPr marL="685800" indent="-171450" algn="l">
            <a:defRPr sz="1900"/>
          </a:lvl5pPr>
          <a:lvl6pPr marL="857250" indent="-171450" algn="l">
            <a:defRPr sz="1900"/>
          </a:lvl6pPr>
          <a:lvl7pPr marL="1028700" indent="-171450" algn="l">
            <a:defRPr sz="1900"/>
          </a:lvl7pPr>
          <a:lvl8pPr marL="1200150" indent="-171450" algn="l">
            <a:defRPr sz="1900"/>
          </a:lvl8pPr>
          <a:lvl9pPr marL="1371600" indent="-171450" algn="l">
            <a:defRPr sz="1900"/>
          </a:lvl9pPr>
        </a:lstStyle>
        <a:p>
          <a:pPr lvl="0">
            <a:lnSpc>
              <a:spcPct val="100000"/>
            </a:lnSpc>
            <a:spcBef>
              <a:spcPct val="0"/>
            </a:spcBef>
            <a:spcAft>
              <a:spcPct val="35000"/>
            </a:spcAft>
          </a:pPr>
          <a:r>
            <a:rPr lang="zh-CN" altLang="en-US"/>
            <a:t>第二节 幼儿园环境创设的原则</a:t>
          </a:r>
          <a:endParaRPr lang="zh-CN" altLang="en-US"/>
        </a:p>
      </dsp:txBody>
      <dsp:txXfrm>
        <a:off x="436721" y="1285803"/>
        <a:ext cx="6114098" cy="738000"/>
      </dsp:txXfrm>
    </dsp:sp>
    <dsp:sp modelId="{F2D507D6-5CB7-4C81-896F-18FAF0126329}">
      <dsp:nvSpPr>
        <dsp:cNvPr id="11" name="矩形 10"/>
        <dsp:cNvSpPr/>
      </dsp:nvSpPr>
      <dsp:spPr bwMode="white">
        <a:xfrm>
          <a:off x="0" y="2788803"/>
          <a:ext cx="8734425" cy="630000"/>
        </a:xfrm>
        <a:prstGeom prst="rect">
          <a:avLst/>
        </a:prstGeom>
      </dsp:spPr>
      <dsp:style>
        <a:lnRef idx="2">
          <a:schemeClr val="accent4">
            <a:hueOff val="10380000"/>
            <a:satOff val="-47842"/>
            <a:lumOff val="1569"/>
            <a:alpha val="100000"/>
          </a:schemeClr>
        </a:lnRef>
        <a:fillRef idx="1">
          <a:schemeClr val="lt1">
            <a:alpha val="90000"/>
          </a:schemeClr>
        </a:fillRef>
        <a:effectRef idx="0">
          <a:scrgbClr r="0" g="0" b="0"/>
        </a:effectRef>
        <a:fontRef idx="minor"/>
      </dsp:style>
      <dsp:txBody>
        <a:bodyPr lIns="677888" tIns="520700" rIns="677888" bIns="177800" anchor="t"/>
        <a:lstStyle>
          <a:lvl1pPr algn="l">
            <a:defRPr sz="2500"/>
          </a:lvl1pPr>
          <a:lvl2pPr marL="228600" indent="-228600" algn="l">
            <a:defRPr sz="2500"/>
          </a:lvl2pPr>
          <a:lvl3pPr marL="457200" indent="-228600" algn="l">
            <a:defRPr sz="2500"/>
          </a:lvl3pPr>
          <a:lvl4pPr marL="685800" indent="-228600" algn="l">
            <a:defRPr sz="2500"/>
          </a:lvl4pPr>
          <a:lvl5pPr marL="914400" indent="-228600" algn="l">
            <a:defRPr sz="2500"/>
          </a:lvl5pPr>
          <a:lvl6pPr marL="1143000" indent="-228600" algn="l">
            <a:defRPr sz="2500"/>
          </a:lvl6pPr>
          <a:lvl7pPr marL="1371600" indent="-228600" algn="l">
            <a:defRPr sz="2500"/>
          </a:lvl7pPr>
          <a:lvl8pPr marL="1600200" indent="-228600" algn="l">
            <a:defRPr sz="2500"/>
          </a:lvl8pPr>
          <a:lvl9pPr marL="1828800" indent="-228600" algn="l">
            <a:defRPr sz="2500"/>
          </a:lvl9pPr>
        </a:lstStyle>
        <a:p>
          <a:endParaRPr>
            <a:solidFill>
              <a:schemeClr val="dk1"/>
            </a:solidFill>
          </a:endParaRPr>
        </a:p>
      </dsp:txBody>
      <dsp:txXfrm>
        <a:off x="0" y="2788803"/>
        <a:ext cx="8734425" cy="630000"/>
      </dsp:txXfrm>
    </dsp:sp>
    <dsp:sp modelId="{E2F3FA2F-E1C7-4C05-8B05-C32B42A9A930}">
      <dsp:nvSpPr>
        <dsp:cNvPr id="10" name="圆角矩形 9"/>
        <dsp:cNvSpPr/>
      </dsp:nvSpPr>
      <dsp:spPr bwMode="white">
        <a:xfrm>
          <a:off x="436721" y="2419803"/>
          <a:ext cx="6114098" cy="738000"/>
        </a:xfrm>
        <a:prstGeom prst="roundRect">
          <a:avLst/>
        </a:prstGeom>
      </dsp:spPr>
      <dsp:style>
        <a:lnRef idx="2">
          <a:schemeClr val="lt1"/>
        </a:lnRef>
        <a:fillRef idx="1">
          <a:schemeClr val="accent4">
            <a:hueOff val="10380000"/>
            <a:satOff val="-47842"/>
            <a:lumOff val="1569"/>
            <a:alpha val="100000"/>
          </a:schemeClr>
        </a:fillRef>
        <a:effectRef idx="0">
          <a:scrgbClr r="0" g="0" b="0"/>
        </a:effectRef>
        <a:fontRef idx="minor">
          <a:schemeClr val="lt1"/>
        </a:fontRef>
      </dsp:style>
      <dsp:txBody>
        <a:bodyPr vert="horz" wrap="square" lIns="231098" tIns="0" rIns="231098" bIns="0" anchor="ctr"/>
        <a:lstStyle>
          <a:lvl1pPr algn="l">
            <a:defRPr sz="2500"/>
          </a:lvl1pPr>
          <a:lvl2pPr marL="171450" indent="-171450" algn="l">
            <a:defRPr sz="1900"/>
          </a:lvl2pPr>
          <a:lvl3pPr marL="342900" indent="-171450" algn="l">
            <a:defRPr sz="1900"/>
          </a:lvl3pPr>
          <a:lvl4pPr marL="514350" indent="-171450" algn="l">
            <a:defRPr sz="1900"/>
          </a:lvl4pPr>
          <a:lvl5pPr marL="685800" indent="-171450" algn="l">
            <a:defRPr sz="1900"/>
          </a:lvl5pPr>
          <a:lvl6pPr marL="857250" indent="-171450" algn="l">
            <a:defRPr sz="1900"/>
          </a:lvl6pPr>
          <a:lvl7pPr marL="1028700" indent="-171450" algn="l">
            <a:defRPr sz="1900"/>
          </a:lvl7pPr>
          <a:lvl8pPr marL="1200150" indent="-171450" algn="l">
            <a:defRPr sz="1900"/>
          </a:lvl8pPr>
          <a:lvl9pPr marL="1371600" indent="-171450" algn="l">
            <a:defRPr sz="1900"/>
          </a:lvl9pPr>
        </a:lstStyle>
        <a:p>
          <a:pPr lvl="0">
            <a:lnSpc>
              <a:spcPct val="100000"/>
            </a:lnSpc>
            <a:spcBef>
              <a:spcPct val="0"/>
            </a:spcBef>
            <a:spcAft>
              <a:spcPct val="35000"/>
            </a:spcAft>
          </a:pPr>
          <a:r>
            <a:rPr lang="zh-CN" altLang="en-US"/>
            <a:t>第三节 教师在幼儿园环境创设中的作用</a:t>
          </a:r>
          <a:endParaRPr lang="zh-CN" altLang="en-US"/>
        </a:p>
      </dsp:txBody>
      <dsp:txXfrm>
        <a:off x="436721" y="2419803"/>
        <a:ext cx="6114098" cy="738000"/>
      </dsp:txXfrm>
    </dsp:sp>
    <dsp:sp modelId="{0797CEA2-9F9D-4159-A8DC-2F0D60611F3B}">
      <dsp:nvSpPr>
        <dsp:cNvPr id="3" name="矩形 2" hidden="1"/>
        <dsp:cNvSpPr/>
      </dsp:nvSpPr>
      <dsp:spPr>
        <a:xfrm>
          <a:off x="0" y="151802"/>
          <a:ext cx="436721" cy="738000"/>
        </a:xfrm>
        <a:prstGeom prst="rect">
          <a:avLst/>
        </a:prstGeom>
      </dsp:spPr>
      <dsp:txXfrm>
        <a:off x="0" y="151802"/>
        <a:ext cx="436721" cy="738000"/>
      </dsp:txXfrm>
    </dsp:sp>
    <dsp:sp modelId="{3559B5A5-3E91-49F5-A868-297DBB575668}">
      <dsp:nvSpPr>
        <dsp:cNvPr id="6" name="矩形 5" hidden="1"/>
        <dsp:cNvSpPr/>
      </dsp:nvSpPr>
      <dsp:spPr>
        <a:xfrm>
          <a:off x="0" y="1285803"/>
          <a:ext cx="436721" cy="738000"/>
        </a:xfrm>
        <a:prstGeom prst="rect">
          <a:avLst/>
        </a:prstGeom>
      </dsp:spPr>
      <dsp:txXfrm>
        <a:off x="0" y="1285803"/>
        <a:ext cx="436721" cy="738000"/>
      </dsp:txXfrm>
    </dsp:sp>
    <dsp:sp modelId="{06AA40BB-9886-4B46-8ECB-F4B42996D2E4}">
      <dsp:nvSpPr>
        <dsp:cNvPr id="9" name="矩形 8" hidden="1"/>
        <dsp:cNvSpPr/>
      </dsp:nvSpPr>
      <dsp:spPr>
        <a:xfrm>
          <a:off x="0" y="2419803"/>
          <a:ext cx="436721" cy="738000"/>
        </a:xfrm>
        <a:prstGeom prst="rect">
          <a:avLst/>
        </a:prstGeom>
      </dsp:spPr>
      <dsp:txXfrm>
        <a:off x="0" y="2419803"/>
        <a:ext cx="436721" cy="738000"/>
      </dsp:txXfrm>
    </dsp:sp>
  </dsp:spTree>
</dsp:drawing>
</file>

<file path=ppt/diagrams/drawing2.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128000" cy="4208145"/>
        <a:chOff x="0" y="0"/>
        <a:chExt cx="8128000" cy="4208145"/>
      </a:xfrm>
    </dsp:grpSpPr>
    <dsp:sp modelId="{A16E3110-57E1-4619-A55C-DCD0DD5CE084}">
      <dsp:nvSpPr>
        <dsp:cNvPr id="3" name="燕尾形 2"/>
        <dsp:cNvSpPr/>
      </dsp:nvSpPr>
      <dsp:spPr bwMode="white">
        <a:xfrm rot="5400000">
          <a:off x="-337064" y="337064"/>
          <a:ext cx="2247096" cy="1572967"/>
        </a:xfrm>
        <a:prstGeom prst="chevron">
          <a:avLst/>
        </a:prstGeom>
      </dsp:spPr>
      <dsp:style>
        <a:lnRef idx="2">
          <a:schemeClr val="accent2"/>
        </a:lnRef>
        <a:fillRef idx="1">
          <a:schemeClr val="accent2"/>
        </a:fillRef>
        <a:effectRef idx="0">
          <a:scrgbClr r="0" g="0" b="0"/>
        </a:effectRef>
        <a:fontRef idx="minor">
          <a:schemeClr val="lt1"/>
        </a:fontRef>
      </dsp:style>
      <dsp:txBody>
        <a:bodyPr rot="-5400000" vert="horz" wrap="square" lIns="24130" tIns="24130" rIns="24130" bIns="24130" anchor="ctr"/>
        <a:lstStyle>
          <a:lvl1pPr algn="ctr">
            <a:defRPr sz="3800"/>
          </a:lvl1pPr>
          <a:lvl2pPr marL="285750" indent="-285750" algn="ctr">
            <a:defRPr sz="2900"/>
          </a:lvl2pPr>
          <a:lvl3pPr marL="571500" indent="-285750" algn="ctr">
            <a:defRPr sz="2900"/>
          </a:lvl3pPr>
          <a:lvl4pPr marL="857250" indent="-285750" algn="ctr">
            <a:defRPr sz="2900"/>
          </a:lvl4pPr>
          <a:lvl5pPr marL="1143000" indent="-285750" algn="ctr">
            <a:defRPr sz="2900"/>
          </a:lvl5pPr>
          <a:lvl6pPr marL="1428750" indent="-285750" algn="ctr">
            <a:defRPr sz="2900"/>
          </a:lvl6pPr>
          <a:lvl7pPr marL="1714500" indent="-285750" algn="ctr">
            <a:defRPr sz="2900"/>
          </a:lvl7pPr>
          <a:lvl8pPr marL="2000250" indent="-285750" algn="ctr">
            <a:defRPr sz="2900"/>
          </a:lvl8pPr>
          <a:lvl9pPr marL="2286000" indent="-285750" algn="ctr">
            <a:defRPr sz="2900"/>
          </a:lvl9pPr>
        </a:lstStyle>
        <a:p>
          <a:pPr lvl="0">
            <a:lnSpc>
              <a:spcPct val="100000"/>
            </a:lnSpc>
            <a:spcBef>
              <a:spcPct val="0"/>
            </a:spcBef>
            <a:spcAft>
              <a:spcPct val="35000"/>
            </a:spcAft>
          </a:pPr>
          <a:r>
            <a:rPr lang="zh-CN" altLang="en-US"/>
            <a:t>物质</a:t>
          </a:r>
          <a:endParaRPr lang="zh-CN" altLang="en-US"/>
        </a:p>
      </dsp:txBody>
      <dsp:txXfrm rot="5400000">
        <a:off x="-337064" y="337064"/>
        <a:ext cx="2247096" cy="1572967"/>
      </dsp:txXfrm>
    </dsp:sp>
    <dsp:sp modelId="{544D3F38-216B-445A-B1B9-8008AEDB7A9D}">
      <dsp:nvSpPr>
        <dsp:cNvPr id="4" name="同侧圆角矩形 3"/>
        <dsp:cNvSpPr/>
      </dsp:nvSpPr>
      <dsp:spPr bwMode="white">
        <a:xfrm rot="5400000">
          <a:off x="4120177" y="-2547210"/>
          <a:ext cx="1460612" cy="6555033"/>
        </a:xfrm>
        <a:prstGeom prst="round2SameRect">
          <a:avLst/>
        </a:prstGeom>
      </dsp:spPr>
      <dsp:style>
        <a:lnRef idx="2">
          <a:schemeClr val="accent2"/>
        </a:lnRef>
        <a:fillRef idx="1">
          <a:schemeClr val="lt1">
            <a:alpha val="90000"/>
          </a:schemeClr>
        </a:fillRef>
        <a:effectRef idx="0">
          <a:scrgbClr r="0" g="0" b="0"/>
        </a:effectRef>
        <a:fontRef idx="minor"/>
      </dsp:style>
      <dsp:txBody>
        <a:bodyPr rot="-5400000" vert="horz" wrap="square" lIns="256032" tIns="22860" rIns="22860" bIns="22860" anchor="ctr"/>
        <a:lstStyle>
          <a:lvl1pPr algn="l">
            <a:defRPr sz="3600"/>
          </a:lvl1pPr>
          <a:lvl2pPr marL="285750" indent="-285750" algn="l">
            <a:defRPr sz="3600"/>
          </a:lvl2pPr>
          <a:lvl3pPr marL="571500" indent="-285750" algn="l">
            <a:defRPr sz="3600"/>
          </a:lvl3pPr>
          <a:lvl4pPr marL="857250" indent="-285750" algn="l">
            <a:defRPr sz="3600"/>
          </a:lvl4pPr>
          <a:lvl5pPr marL="1143000" indent="-285750" algn="l">
            <a:defRPr sz="3600"/>
          </a:lvl5pPr>
          <a:lvl6pPr marL="1428750" indent="-285750" algn="l">
            <a:defRPr sz="3600"/>
          </a:lvl6pPr>
          <a:lvl7pPr marL="1714500" indent="-285750" algn="l">
            <a:defRPr sz="3600"/>
          </a:lvl7pPr>
          <a:lvl8pPr marL="2000250" indent="-285750" algn="l">
            <a:defRPr sz="3600"/>
          </a:lvl8pPr>
          <a:lvl9pPr marL="2286000" indent="-285750" algn="l">
            <a:defRPr sz="3600"/>
          </a:lvl9pPr>
        </a:lstStyle>
        <a:p>
          <a:pPr lvl="1">
            <a:lnSpc>
              <a:spcPct val="100000"/>
            </a:lnSpc>
            <a:spcBef>
              <a:spcPct val="0"/>
            </a:spcBef>
            <a:spcAft>
              <a:spcPct val="15000"/>
            </a:spcAft>
            <a:buChar char="•"/>
          </a:pPr>
          <a:r>
            <a:rPr lang="zh-CN" altLang="en-US">
              <a:solidFill>
                <a:schemeClr val="dk1"/>
              </a:solidFill>
            </a:rPr>
            <a:t>建筑、装饰、空间设计</a:t>
          </a:r>
          <a:endParaRPr lang="zh-CN" altLang="en-US">
            <a:solidFill>
              <a:schemeClr val="dk1"/>
            </a:solidFill>
          </a:endParaRPr>
        </a:p>
        <a:p>
          <a:pPr lvl="1">
            <a:lnSpc>
              <a:spcPct val="100000"/>
            </a:lnSpc>
            <a:spcBef>
              <a:spcPct val="0"/>
            </a:spcBef>
            <a:spcAft>
              <a:spcPct val="15000"/>
            </a:spcAft>
            <a:buChar char="•"/>
          </a:pPr>
          <a:r>
            <a:rPr lang="zh-CN" altLang="en-US">
              <a:solidFill>
                <a:schemeClr val="dk1"/>
              </a:solidFill>
            </a:rPr>
            <a:t>材料、玩具的选择与搭配</a:t>
          </a:r>
          <a:endParaRPr lang="zh-CN" altLang="en-US">
            <a:solidFill>
              <a:schemeClr val="dk1"/>
            </a:solidFill>
          </a:endParaRPr>
        </a:p>
      </dsp:txBody>
      <dsp:txXfrm rot="5400000">
        <a:off x="4120177" y="-2547210"/>
        <a:ext cx="1460612" cy="6555033"/>
      </dsp:txXfrm>
    </dsp:sp>
    <dsp:sp modelId="{722E1094-83C7-45E2-B20F-DB9D09AD94F0}">
      <dsp:nvSpPr>
        <dsp:cNvPr id="5" name="燕尾形 4"/>
        <dsp:cNvSpPr/>
      </dsp:nvSpPr>
      <dsp:spPr bwMode="white">
        <a:xfrm rot="5400000">
          <a:off x="-337064" y="2298114"/>
          <a:ext cx="2247096" cy="1572967"/>
        </a:xfrm>
        <a:prstGeom prst="chevron">
          <a:avLst/>
        </a:prstGeom>
      </dsp:spPr>
      <dsp:style>
        <a:lnRef idx="2">
          <a:schemeClr val="accent3"/>
        </a:lnRef>
        <a:fillRef idx="1">
          <a:schemeClr val="accent3"/>
        </a:fillRef>
        <a:effectRef idx="0">
          <a:scrgbClr r="0" g="0" b="0"/>
        </a:effectRef>
        <a:fontRef idx="minor">
          <a:schemeClr val="lt1"/>
        </a:fontRef>
      </dsp:style>
      <dsp:txBody>
        <a:bodyPr rot="-5400000" vert="horz" wrap="square" lIns="24130" tIns="24130" rIns="24130" bIns="24130" anchor="ctr"/>
        <a:lstStyle>
          <a:lvl1pPr algn="ctr">
            <a:defRPr sz="3800"/>
          </a:lvl1pPr>
          <a:lvl2pPr marL="285750" indent="-285750" algn="ctr">
            <a:defRPr sz="2900"/>
          </a:lvl2pPr>
          <a:lvl3pPr marL="571500" indent="-285750" algn="ctr">
            <a:defRPr sz="2900"/>
          </a:lvl3pPr>
          <a:lvl4pPr marL="857250" indent="-285750" algn="ctr">
            <a:defRPr sz="2900"/>
          </a:lvl4pPr>
          <a:lvl5pPr marL="1143000" indent="-285750" algn="ctr">
            <a:defRPr sz="2900"/>
          </a:lvl5pPr>
          <a:lvl6pPr marL="1428750" indent="-285750" algn="ctr">
            <a:defRPr sz="2900"/>
          </a:lvl6pPr>
          <a:lvl7pPr marL="1714500" indent="-285750" algn="ctr">
            <a:defRPr sz="2900"/>
          </a:lvl7pPr>
          <a:lvl8pPr marL="2000250" indent="-285750" algn="ctr">
            <a:defRPr sz="2900"/>
          </a:lvl8pPr>
          <a:lvl9pPr marL="2286000" indent="-285750" algn="ctr">
            <a:defRPr sz="2900"/>
          </a:lvl9pPr>
        </a:lstStyle>
        <a:p>
          <a:pPr lvl="0">
            <a:lnSpc>
              <a:spcPct val="100000"/>
            </a:lnSpc>
            <a:spcBef>
              <a:spcPct val="0"/>
            </a:spcBef>
            <a:spcAft>
              <a:spcPct val="35000"/>
            </a:spcAft>
          </a:pPr>
          <a:r>
            <a:rPr lang="zh-CN" altLang="en-US"/>
            <a:t>精神</a:t>
          </a:r>
          <a:endParaRPr lang="zh-CN" altLang="en-US"/>
        </a:p>
      </dsp:txBody>
      <dsp:txXfrm rot="5400000">
        <a:off x="-337064" y="2298114"/>
        <a:ext cx="2247096" cy="1572967"/>
      </dsp:txXfrm>
    </dsp:sp>
    <dsp:sp modelId="{AC67BBE6-9B82-4D3D-BF22-48713AF46E9C}">
      <dsp:nvSpPr>
        <dsp:cNvPr id="6" name="同侧圆角矩形 5"/>
        <dsp:cNvSpPr/>
      </dsp:nvSpPr>
      <dsp:spPr bwMode="white">
        <a:xfrm rot="5400000">
          <a:off x="4120177" y="-586161"/>
          <a:ext cx="1460612" cy="6555033"/>
        </a:xfrm>
        <a:prstGeom prst="round2SameRect">
          <a:avLst/>
        </a:prstGeom>
      </dsp:spPr>
      <dsp:style>
        <a:lnRef idx="2">
          <a:schemeClr val="accent3"/>
        </a:lnRef>
        <a:fillRef idx="1">
          <a:schemeClr val="lt1">
            <a:alpha val="90000"/>
          </a:schemeClr>
        </a:fillRef>
        <a:effectRef idx="0">
          <a:scrgbClr r="0" g="0" b="0"/>
        </a:effectRef>
        <a:fontRef idx="minor"/>
      </dsp:style>
      <dsp:txBody>
        <a:bodyPr rot="-5400000" vert="horz" wrap="square" lIns="256032" tIns="22860" rIns="22860" bIns="22860" anchor="ctr"/>
        <a:lstStyle>
          <a:lvl1pPr algn="l">
            <a:defRPr sz="3600"/>
          </a:lvl1pPr>
          <a:lvl2pPr marL="285750" indent="-285750" algn="l">
            <a:defRPr sz="3600"/>
          </a:lvl2pPr>
          <a:lvl3pPr marL="571500" indent="-285750" algn="l">
            <a:defRPr sz="3600"/>
          </a:lvl3pPr>
          <a:lvl4pPr marL="857250" indent="-285750" algn="l">
            <a:defRPr sz="3600"/>
          </a:lvl4pPr>
          <a:lvl5pPr marL="1143000" indent="-285750" algn="l">
            <a:defRPr sz="3600"/>
          </a:lvl5pPr>
          <a:lvl6pPr marL="1428750" indent="-285750" algn="l">
            <a:defRPr sz="3600"/>
          </a:lvl6pPr>
          <a:lvl7pPr marL="1714500" indent="-285750" algn="l">
            <a:defRPr sz="3600"/>
          </a:lvl7pPr>
          <a:lvl8pPr marL="2000250" indent="-285750" algn="l">
            <a:defRPr sz="3600"/>
          </a:lvl8pPr>
          <a:lvl9pPr marL="2286000" indent="-285750" algn="l">
            <a:defRPr sz="3600"/>
          </a:lvl9pPr>
        </a:lstStyle>
        <a:p>
          <a:pPr lvl="1">
            <a:lnSpc>
              <a:spcPct val="100000"/>
            </a:lnSpc>
            <a:spcBef>
              <a:spcPct val="0"/>
            </a:spcBef>
            <a:spcAft>
              <a:spcPct val="15000"/>
            </a:spcAft>
            <a:buChar char="•"/>
          </a:pPr>
          <a:r>
            <a:rPr lang="zh-CN" altLang="en-US">
              <a:solidFill>
                <a:schemeClr val="dk1"/>
              </a:solidFill>
            </a:rPr>
            <a:t>教师的教育观念、行为</a:t>
          </a:r>
          <a:endParaRPr lang="zh-CN" altLang="en-US">
            <a:solidFill>
              <a:schemeClr val="dk1"/>
            </a:solidFill>
          </a:endParaRPr>
        </a:p>
        <a:p>
          <a:pPr lvl="1">
            <a:lnSpc>
              <a:spcPct val="100000"/>
            </a:lnSpc>
            <a:spcBef>
              <a:spcPct val="0"/>
            </a:spcBef>
            <a:spcAft>
              <a:spcPct val="15000"/>
            </a:spcAft>
            <a:buChar char="•"/>
          </a:pPr>
          <a:r>
            <a:rPr lang="zh-CN" altLang="en-US">
              <a:solidFill>
                <a:schemeClr val="dk1"/>
              </a:solidFill>
            </a:rPr>
            <a:t>幼儿园的文化、人际关系</a:t>
          </a:r>
          <a:endParaRPr lang="zh-CN" altLang="en-US">
            <a:solidFill>
              <a:schemeClr val="dk1"/>
            </a:solidFill>
          </a:endParaRPr>
        </a:p>
      </dsp:txBody>
      <dsp:txXfrm rot="5400000">
        <a:off x="4120177" y="-586161"/>
        <a:ext cx="1460612" cy="6555033"/>
      </dsp:txXfrm>
    </dsp:sp>
  </dsp:spTree>
</dsp:drawing>
</file>

<file path=ppt/diagrams/drawing3.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128000" cy="2947035"/>
        <a:chOff x="0" y="0"/>
        <a:chExt cx="8128000" cy="2947035"/>
      </a:xfrm>
    </dsp:grpSpPr>
    <dsp:sp modelId="{EEC92631-438E-4889-A2D9-01FE2CDC88D6}">
      <dsp:nvSpPr>
        <dsp:cNvPr id="3" name="圆角矩形 2"/>
        <dsp:cNvSpPr/>
      </dsp:nvSpPr>
      <dsp:spPr bwMode="white">
        <a:xfrm>
          <a:off x="0" y="8777"/>
          <a:ext cx="8128000" cy="901700"/>
        </a:xfrm>
        <a:prstGeom prst="roundRect">
          <a:avLst/>
        </a:prstGeom>
      </dsp:spPr>
      <dsp:style>
        <a:lnRef idx="2">
          <a:schemeClr val="lt1"/>
        </a:lnRef>
        <a:fillRef idx="1">
          <a:schemeClr val="accent4">
            <a:hueOff val="0"/>
            <a:satOff val="0"/>
            <a:lumOff val="0"/>
            <a:alpha val="100000"/>
          </a:schemeClr>
        </a:fillRef>
        <a:effectRef idx="0">
          <a:scrgbClr r="0" g="0" b="0"/>
        </a:effectRef>
        <a:fontRef idx="minor">
          <a:schemeClr val="lt1"/>
        </a:fontRef>
      </dsp:style>
      <dsp:txBody>
        <a:bodyPr vert="horz" wrap="square" lIns="129539" tIns="129539" rIns="129539" bIns="129539" anchor="ctr"/>
        <a:lstStyle>
          <a:lvl1pPr algn="l">
            <a:defRPr sz="3400"/>
          </a:lvl1pPr>
          <a:lvl2pPr marL="228600" indent="-228600" algn="l">
            <a:defRPr sz="2600"/>
          </a:lvl2pPr>
          <a:lvl3pPr marL="457200" indent="-228600" algn="l">
            <a:defRPr sz="2600"/>
          </a:lvl3pPr>
          <a:lvl4pPr marL="685800" indent="-228600" algn="l">
            <a:defRPr sz="2600"/>
          </a:lvl4pPr>
          <a:lvl5pPr marL="914400" indent="-228600" algn="l">
            <a:defRPr sz="2600"/>
          </a:lvl5pPr>
          <a:lvl6pPr marL="1143000" indent="-228600" algn="l">
            <a:defRPr sz="2600"/>
          </a:lvl6pPr>
          <a:lvl7pPr marL="1371600" indent="-228600" algn="l">
            <a:defRPr sz="2600"/>
          </a:lvl7pPr>
          <a:lvl8pPr marL="1600200" indent="-228600" algn="l">
            <a:defRPr sz="2600"/>
          </a:lvl8pPr>
          <a:lvl9pPr marL="1828800" indent="-228600" algn="l">
            <a:defRPr sz="2600"/>
          </a:lvl9pPr>
        </a:lstStyle>
        <a:p>
          <a:pPr lvl="0">
            <a:lnSpc>
              <a:spcPct val="100000"/>
            </a:lnSpc>
            <a:spcBef>
              <a:spcPct val="0"/>
            </a:spcBef>
            <a:spcAft>
              <a:spcPct val="35000"/>
            </a:spcAft>
          </a:pPr>
          <a:r>
            <a:rPr lang="zh-CN" altLang="en-US"/>
            <a:t>物质因素</a:t>
          </a:r>
          <a:endParaRPr lang="zh-CN" altLang="en-US"/>
        </a:p>
      </dsp:txBody>
      <dsp:txXfrm>
        <a:off x="0" y="8777"/>
        <a:ext cx="8128000" cy="901700"/>
      </dsp:txXfrm>
    </dsp:sp>
    <dsp:sp modelId="{0A928AFD-C21C-4579-AB4A-38CEB4BDF82D}">
      <dsp:nvSpPr>
        <dsp:cNvPr id="4" name="矩形 3"/>
        <dsp:cNvSpPr/>
      </dsp:nvSpPr>
      <dsp:spPr bwMode="white">
        <a:xfrm>
          <a:off x="0" y="910477"/>
          <a:ext cx="8128000" cy="563040"/>
        </a:xfrm>
        <a:prstGeom prst="rect">
          <a:avLst/>
        </a:prstGeom>
      </dsp:spPr>
      <dsp:style>
        <a:lnRef idx="0">
          <a:schemeClr val="dk1">
            <a:alpha val="0"/>
          </a:schemeClr>
        </a:lnRef>
        <a:fillRef idx="0">
          <a:schemeClr val="lt1">
            <a:alpha val="0"/>
          </a:schemeClr>
        </a:fillRef>
        <a:effectRef idx="0">
          <a:scrgbClr r="0" g="0" b="0"/>
        </a:effectRef>
        <a:fontRef idx="minor"/>
      </dsp:style>
      <dsp:txBody>
        <a:bodyPr vert="horz" wrap="square" lIns="258064" tIns="43180" rIns="241808" bIns="43180" anchor="t"/>
        <a:lstStyle>
          <a:lvl1pPr algn="l">
            <a:defRPr sz="3400"/>
          </a:lvl1pPr>
          <a:lvl2pPr marL="228600" indent="-228600" algn="l">
            <a:defRPr sz="2600"/>
          </a:lvl2pPr>
          <a:lvl3pPr marL="457200" indent="-228600" algn="l">
            <a:defRPr sz="2600"/>
          </a:lvl3pPr>
          <a:lvl4pPr marL="685800" indent="-228600" algn="l">
            <a:defRPr sz="2600"/>
          </a:lvl4pPr>
          <a:lvl5pPr marL="914400" indent="-228600" algn="l">
            <a:defRPr sz="2600"/>
          </a:lvl5pPr>
          <a:lvl6pPr marL="1143000" indent="-228600" algn="l">
            <a:defRPr sz="2600"/>
          </a:lvl6pPr>
          <a:lvl7pPr marL="1371600" indent="-228600" algn="l">
            <a:defRPr sz="2600"/>
          </a:lvl7pPr>
          <a:lvl8pPr marL="1600200" indent="-228600" algn="l">
            <a:defRPr sz="2600"/>
          </a:lvl8pPr>
          <a:lvl9pPr marL="1828800" indent="-228600" algn="l">
            <a:defRPr sz="2600"/>
          </a:lvl9pPr>
        </a:lstStyle>
        <a:p>
          <a:pPr lvl="1">
            <a:lnSpc>
              <a:spcPct val="100000"/>
            </a:lnSpc>
            <a:spcBef>
              <a:spcPct val="0"/>
            </a:spcBef>
            <a:spcAft>
              <a:spcPct val="20000"/>
            </a:spcAft>
            <a:buChar char="•"/>
          </a:pPr>
          <a:r>
            <a:rPr lang="zh-CN" altLang="en-US">
              <a:solidFill>
                <a:schemeClr val="tx1"/>
              </a:solidFill>
            </a:rPr>
            <a:t>玩具、材料、空间大小</a:t>
          </a:r>
          <a:endParaRPr lang="zh-CN" altLang="en-US">
            <a:solidFill>
              <a:schemeClr val="tx1"/>
            </a:solidFill>
          </a:endParaRPr>
        </a:p>
      </dsp:txBody>
      <dsp:txXfrm>
        <a:off x="0" y="910477"/>
        <a:ext cx="8128000" cy="563040"/>
      </dsp:txXfrm>
    </dsp:sp>
    <dsp:sp modelId="{66C12D09-2C23-48C2-8818-E713E46EB78F}">
      <dsp:nvSpPr>
        <dsp:cNvPr id="5" name="圆角矩形 4"/>
        <dsp:cNvSpPr/>
      </dsp:nvSpPr>
      <dsp:spPr bwMode="white">
        <a:xfrm>
          <a:off x="0" y="1473518"/>
          <a:ext cx="8128000" cy="901700"/>
        </a:xfrm>
        <a:prstGeom prst="roundRect">
          <a:avLst/>
        </a:prstGeom>
      </dsp:spPr>
      <dsp:style>
        <a:lnRef idx="2">
          <a:schemeClr val="lt1"/>
        </a:lnRef>
        <a:fillRef idx="1">
          <a:schemeClr val="accent4">
            <a:hueOff val="10380000"/>
            <a:satOff val="-47842"/>
            <a:lumOff val="1569"/>
            <a:alpha val="100000"/>
          </a:schemeClr>
        </a:fillRef>
        <a:effectRef idx="0">
          <a:scrgbClr r="0" g="0" b="0"/>
        </a:effectRef>
        <a:fontRef idx="minor">
          <a:schemeClr val="lt1"/>
        </a:fontRef>
      </dsp:style>
      <dsp:txBody>
        <a:bodyPr vert="horz" wrap="square" lIns="129539" tIns="129539" rIns="129539" bIns="129539" anchor="ctr"/>
        <a:lstStyle>
          <a:lvl1pPr algn="l">
            <a:defRPr sz="3400"/>
          </a:lvl1pPr>
          <a:lvl2pPr marL="228600" indent="-228600" algn="l">
            <a:defRPr sz="2600"/>
          </a:lvl2pPr>
          <a:lvl3pPr marL="457200" indent="-228600" algn="l">
            <a:defRPr sz="2600"/>
          </a:lvl3pPr>
          <a:lvl4pPr marL="685800" indent="-228600" algn="l">
            <a:defRPr sz="2600"/>
          </a:lvl4pPr>
          <a:lvl5pPr marL="914400" indent="-228600" algn="l">
            <a:defRPr sz="2600"/>
          </a:lvl5pPr>
          <a:lvl6pPr marL="1143000" indent="-228600" algn="l">
            <a:defRPr sz="2600"/>
          </a:lvl6pPr>
          <a:lvl7pPr marL="1371600" indent="-228600" algn="l">
            <a:defRPr sz="2600"/>
          </a:lvl7pPr>
          <a:lvl8pPr marL="1600200" indent="-228600" algn="l">
            <a:defRPr sz="2600"/>
          </a:lvl8pPr>
          <a:lvl9pPr marL="1828800" indent="-228600" algn="l">
            <a:defRPr sz="2600"/>
          </a:lvl9pPr>
        </a:lstStyle>
        <a:p>
          <a:pPr lvl="0">
            <a:lnSpc>
              <a:spcPct val="100000"/>
            </a:lnSpc>
            <a:spcBef>
              <a:spcPct val="0"/>
            </a:spcBef>
            <a:spcAft>
              <a:spcPct val="35000"/>
            </a:spcAft>
          </a:pPr>
          <a:r>
            <a:rPr lang="zh-CN" altLang="en-US"/>
            <a:t>精神因素</a:t>
          </a:r>
          <a:endParaRPr lang="zh-CN" altLang="en-US"/>
        </a:p>
      </dsp:txBody>
      <dsp:txXfrm>
        <a:off x="0" y="1473518"/>
        <a:ext cx="8128000" cy="901700"/>
      </dsp:txXfrm>
    </dsp:sp>
    <dsp:sp modelId="{8D229C2A-B173-4AE4-BFD6-2ABD7F4D4C6E}">
      <dsp:nvSpPr>
        <dsp:cNvPr id="6" name="矩形 5"/>
        <dsp:cNvSpPr/>
      </dsp:nvSpPr>
      <dsp:spPr bwMode="white">
        <a:xfrm>
          <a:off x="0" y="2375218"/>
          <a:ext cx="8128000" cy="563040"/>
        </a:xfrm>
        <a:prstGeom prst="rect">
          <a:avLst/>
        </a:prstGeom>
      </dsp:spPr>
      <dsp:style>
        <a:lnRef idx="0">
          <a:schemeClr val="dk1">
            <a:alpha val="0"/>
          </a:schemeClr>
        </a:lnRef>
        <a:fillRef idx="0">
          <a:schemeClr val="lt1">
            <a:alpha val="0"/>
          </a:schemeClr>
        </a:fillRef>
        <a:effectRef idx="0">
          <a:scrgbClr r="0" g="0" b="0"/>
        </a:effectRef>
        <a:fontRef idx="minor"/>
      </dsp:style>
      <dsp:txBody>
        <a:bodyPr vert="horz" wrap="square" lIns="258064" tIns="43180" rIns="241808" bIns="43180" anchor="t"/>
        <a:lstStyle>
          <a:lvl1pPr algn="l">
            <a:defRPr sz="3400"/>
          </a:lvl1pPr>
          <a:lvl2pPr marL="228600" indent="-228600" algn="l">
            <a:defRPr sz="2600"/>
          </a:lvl2pPr>
          <a:lvl3pPr marL="457200" indent="-228600" algn="l">
            <a:defRPr sz="2600"/>
          </a:lvl3pPr>
          <a:lvl4pPr marL="685800" indent="-228600" algn="l">
            <a:defRPr sz="2600"/>
          </a:lvl4pPr>
          <a:lvl5pPr marL="914400" indent="-228600" algn="l">
            <a:defRPr sz="2600"/>
          </a:lvl5pPr>
          <a:lvl6pPr marL="1143000" indent="-228600" algn="l">
            <a:defRPr sz="2600"/>
          </a:lvl6pPr>
          <a:lvl7pPr marL="1371600" indent="-228600" algn="l">
            <a:defRPr sz="2600"/>
          </a:lvl7pPr>
          <a:lvl8pPr marL="1600200" indent="-228600" algn="l">
            <a:defRPr sz="2600"/>
          </a:lvl8pPr>
          <a:lvl9pPr marL="1828800" indent="-228600" algn="l">
            <a:defRPr sz="2600"/>
          </a:lvl9pPr>
        </a:lstStyle>
        <a:p>
          <a:pPr lvl="1">
            <a:lnSpc>
              <a:spcPct val="100000"/>
            </a:lnSpc>
            <a:spcBef>
              <a:spcPct val="0"/>
            </a:spcBef>
            <a:spcAft>
              <a:spcPct val="20000"/>
            </a:spcAft>
            <a:buChar char="•"/>
          </a:pPr>
          <a:r>
            <a:rPr lang="zh-CN" altLang="en-US">
              <a:solidFill>
                <a:schemeClr val="tx1"/>
              </a:solidFill>
            </a:rPr>
            <a:t>人的因素（主要指教师）、幼儿园文化</a:t>
          </a:r>
          <a:endParaRPr lang="zh-CN" altLang="en-US">
            <a:solidFill>
              <a:schemeClr val="tx1"/>
            </a:solidFill>
          </a:endParaRPr>
        </a:p>
      </dsp:txBody>
      <dsp:txXfrm>
        <a:off x="0" y="2375218"/>
        <a:ext cx="8128000" cy="563040"/>
      </dsp:txXfrm>
    </dsp:sp>
  </dsp:spTree>
</dsp:drawing>
</file>

<file path=ppt/diagrams/drawing4.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5418455" cy="5418455"/>
        <a:chOff x="0" y="0"/>
        <a:chExt cx="5418455" cy="5418455"/>
      </a:xfrm>
    </dsp:grpSpPr>
    <dsp:sp modelId="{9D0F1FAC-E2B7-47D9-AF9E-8567148D7A1D}">
      <dsp:nvSpPr>
        <dsp:cNvPr id="3" name="饼形 2"/>
        <dsp:cNvSpPr/>
      </dsp:nvSpPr>
      <dsp:spPr bwMode="white">
        <a:xfrm>
          <a:off x="1867900" y="323753"/>
          <a:ext cx="4551502" cy="4551502"/>
        </a:xfrm>
        <a:prstGeom prst="pie">
          <a:avLst>
            <a:gd name="adj1" fmla="val 16200000"/>
            <a:gd name="adj2" fmla="val 20520000"/>
          </a:avLst>
        </a:prstGeom>
      </dsp:spPr>
      <dsp:style>
        <a:lnRef idx="2">
          <a:schemeClr val="lt1"/>
        </a:lnRef>
        <a:fillRef idx="1">
          <a:schemeClr val="accent4">
            <a:hueOff val="0"/>
            <a:satOff val="0"/>
            <a:lumOff val="0"/>
            <a:alpha val="100000"/>
          </a:schemeClr>
        </a:fillRef>
        <a:effectRef idx="0">
          <a:scrgbClr r="0" g="0" b="0"/>
        </a:effectRef>
        <a:fontRef idx="minor">
          <a:schemeClr val="lt1"/>
        </a:fontRef>
      </dsp:style>
      <dsp:txBody>
        <a:bodyPr vert="horz" wrap="square" lIns="35560" tIns="35560" rIns="35560" bIns="35560" anchor="ctr"/>
        <a:lstStyle>
          <a:lvl1pPr algn="ctr">
            <a:defRPr sz="2800"/>
          </a:lvl1pPr>
          <a:lvl2pPr marL="228600" indent="-228600" algn="ctr">
            <a:defRPr sz="2100"/>
          </a:lvl2pPr>
          <a:lvl3pPr marL="457200" indent="-228600" algn="ctr">
            <a:defRPr sz="2100"/>
          </a:lvl3pPr>
          <a:lvl4pPr marL="685800" indent="-228600" algn="ctr">
            <a:defRPr sz="2100"/>
          </a:lvl4pPr>
          <a:lvl5pPr marL="914400" indent="-228600" algn="ctr">
            <a:defRPr sz="2100"/>
          </a:lvl5pPr>
          <a:lvl6pPr marL="1143000" indent="-228600" algn="ctr">
            <a:defRPr sz="2100"/>
          </a:lvl6pPr>
          <a:lvl7pPr marL="1371600" indent="-228600" algn="ctr">
            <a:defRPr sz="2100"/>
          </a:lvl7pPr>
          <a:lvl8pPr marL="1600200" indent="-228600" algn="ctr">
            <a:defRPr sz="2100"/>
          </a:lvl8pPr>
          <a:lvl9pPr marL="1828800" indent="-228600" algn="ctr">
            <a:defRPr sz="2100"/>
          </a:lvl9pPr>
        </a:lstStyle>
        <a:p>
          <a:pPr lvl="0">
            <a:lnSpc>
              <a:spcPct val="100000"/>
            </a:lnSpc>
            <a:spcBef>
              <a:spcPct val="0"/>
            </a:spcBef>
            <a:spcAft>
              <a:spcPct val="35000"/>
            </a:spcAft>
          </a:pPr>
          <a:r>
            <a:rPr lang="zh-CN" altLang="en-US"/>
            <a:t>发展适宜</a:t>
          </a:r>
          <a:endParaRPr lang="zh-CN" altLang="en-US"/>
        </a:p>
      </dsp:txBody>
      <dsp:txXfrm>
        <a:off x="1867900" y="323753"/>
        <a:ext cx="4551502" cy="4551502"/>
      </dsp:txXfrm>
    </dsp:sp>
    <dsp:sp modelId="{E39900BC-8280-4B85-BA2D-D2EC42E5E3C8}">
      <dsp:nvSpPr>
        <dsp:cNvPr id="4" name="饼形 3"/>
        <dsp:cNvSpPr/>
      </dsp:nvSpPr>
      <dsp:spPr bwMode="white">
        <a:xfrm>
          <a:off x="1708598" y="543200"/>
          <a:ext cx="4551502" cy="4551502"/>
        </a:xfrm>
        <a:prstGeom prst="pie">
          <a:avLst>
            <a:gd name="adj1" fmla="val 20520000"/>
            <a:gd name="adj2" fmla="val 3240000"/>
          </a:avLst>
        </a:prstGeom>
      </dsp:spPr>
      <dsp:style>
        <a:lnRef idx="2">
          <a:schemeClr val="lt1"/>
        </a:lnRef>
        <a:fillRef idx="1">
          <a:schemeClr val="accent4">
            <a:hueOff val="2595000"/>
            <a:satOff val="-11960"/>
            <a:lumOff val="392"/>
            <a:alpha val="100000"/>
          </a:schemeClr>
        </a:fillRef>
        <a:effectRef idx="0">
          <a:scrgbClr r="0" g="0" b="0"/>
        </a:effectRef>
        <a:fontRef idx="minor">
          <a:schemeClr val="lt1"/>
        </a:fontRef>
      </dsp:style>
      <dsp:txBody>
        <a:bodyPr vert="horz" wrap="square" lIns="35560" tIns="35560" rIns="35560" bIns="35560" anchor="ctr"/>
        <a:lstStyle>
          <a:lvl1pPr algn="ctr">
            <a:defRPr sz="2800"/>
          </a:lvl1pPr>
          <a:lvl2pPr marL="228600" indent="-228600" algn="ctr">
            <a:defRPr sz="2100"/>
          </a:lvl2pPr>
          <a:lvl3pPr marL="457200" indent="-228600" algn="ctr">
            <a:defRPr sz="2100"/>
          </a:lvl3pPr>
          <a:lvl4pPr marL="685800" indent="-228600" algn="ctr">
            <a:defRPr sz="2100"/>
          </a:lvl4pPr>
          <a:lvl5pPr marL="914400" indent="-228600" algn="ctr">
            <a:defRPr sz="2100"/>
          </a:lvl5pPr>
          <a:lvl6pPr marL="1143000" indent="-228600" algn="ctr">
            <a:defRPr sz="2100"/>
          </a:lvl6pPr>
          <a:lvl7pPr marL="1371600" indent="-228600" algn="ctr">
            <a:defRPr sz="2100"/>
          </a:lvl7pPr>
          <a:lvl8pPr marL="1600200" indent="-228600" algn="ctr">
            <a:defRPr sz="2100"/>
          </a:lvl8pPr>
          <a:lvl9pPr marL="1828800" indent="-228600" algn="ctr">
            <a:defRPr sz="2100"/>
          </a:lvl9pPr>
        </a:lstStyle>
        <a:p>
          <a:pPr lvl="0">
            <a:lnSpc>
              <a:spcPct val="100000"/>
            </a:lnSpc>
            <a:spcBef>
              <a:spcPct val="0"/>
            </a:spcBef>
            <a:spcAft>
              <a:spcPct val="35000"/>
            </a:spcAft>
          </a:pPr>
          <a:r>
            <a:rPr lang="zh-CN"/>
            <a:t>经济</a:t>
          </a:r>
          <a:endParaRPr lang="zh-CN"/>
        </a:p>
      </dsp:txBody>
      <dsp:txXfrm>
        <a:off x="1708598" y="543200"/>
        <a:ext cx="4551502" cy="4551502"/>
      </dsp:txXfrm>
    </dsp:sp>
    <dsp:sp modelId="{5CA0BC8A-FE97-4043-AD4F-D6CB2A4406DC}">
      <dsp:nvSpPr>
        <dsp:cNvPr id="5" name="饼形 4"/>
        <dsp:cNvSpPr/>
      </dsp:nvSpPr>
      <dsp:spPr bwMode="white">
        <a:xfrm>
          <a:off x="1708598" y="543200"/>
          <a:ext cx="4551502" cy="4551502"/>
        </a:xfrm>
        <a:prstGeom prst="pie">
          <a:avLst>
            <a:gd name="adj1" fmla="val 3240000"/>
            <a:gd name="adj2" fmla="val 7560000"/>
          </a:avLst>
        </a:prstGeom>
      </dsp:spPr>
      <dsp:style>
        <a:lnRef idx="2">
          <a:schemeClr val="lt1"/>
        </a:lnRef>
        <a:fillRef idx="1">
          <a:schemeClr val="accent4">
            <a:hueOff val="5190000"/>
            <a:satOff val="-23921"/>
            <a:lumOff val="784"/>
            <a:alpha val="100000"/>
          </a:schemeClr>
        </a:fillRef>
        <a:effectRef idx="0">
          <a:scrgbClr r="0" g="0" b="0"/>
        </a:effectRef>
        <a:fontRef idx="minor">
          <a:schemeClr val="lt1"/>
        </a:fontRef>
      </dsp:style>
      <dsp:txBody>
        <a:bodyPr vert="horz" wrap="square" lIns="35560" tIns="35560" rIns="35560" bIns="35560" anchor="ctr"/>
        <a:lstStyle>
          <a:lvl1pPr algn="ctr">
            <a:defRPr sz="2800"/>
          </a:lvl1pPr>
          <a:lvl2pPr marL="228600" indent="-228600" algn="ctr">
            <a:defRPr sz="2100"/>
          </a:lvl2pPr>
          <a:lvl3pPr marL="457200" indent="-228600" algn="ctr">
            <a:defRPr sz="2100"/>
          </a:lvl3pPr>
          <a:lvl4pPr marL="685800" indent="-228600" algn="ctr">
            <a:defRPr sz="2100"/>
          </a:lvl4pPr>
          <a:lvl5pPr marL="914400" indent="-228600" algn="ctr">
            <a:defRPr sz="2100"/>
          </a:lvl5pPr>
          <a:lvl6pPr marL="1143000" indent="-228600" algn="ctr">
            <a:defRPr sz="2100"/>
          </a:lvl6pPr>
          <a:lvl7pPr marL="1371600" indent="-228600" algn="ctr">
            <a:defRPr sz="2100"/>
          </a:lvl7pPr>
          <a:lvl8pPr marL="1600200" indent="-228600" algn="ctr">
            <a:defRPr sz="2100"/>
          </a:lvl8pPr>
          <a:lvl9pPr marL="1828800" indent="-228600" algn="ctr">
            <a:defRPr sz="2100"/>
          </a:lvl9pPr>
        </a:lstStyle>
        <a:p>
          <a:pPr lvl="0">
            <a:lnSpc>
              <a:spcPct val="100000"/>
            </a:lnSpc>
            <a:spcBef>
              <a:spcPct val="0"/>
            </a:spcBef>
            <a:spcAft>
              <a:spcPct val="35000"/>
            </a:spcAft>
          </a:pPr>
          <a:r>
            <a:rPr lang="zh-CN"/>
            <a:t>开放</a:t>
          </a:r>
          <a:endParaRPr lang="zh-CN"/>
        </a:p>
      </dsp:txBody>
      <dsp:txXfrm>
        <a:off x="1708598" y="543200"/>
        <a:ext cx="4551502" cy="4551502"/>
      </dsp:txXfrm>
    </dsp:sp>
    <dsp:sp modelId="{35D86AD1-D3FF-4ACC-BCB9-7FB869E81DA5}">
      <dsp:nvSpPr>
        <dsp:cNvPr id="6" name="饼形 5"/>
        <dsp:cNvSpPr/>
      </dsp:nvSpPr>
      <dsp:spPr bwMode="white">
        <a:xfrm>
          <a:off x="1708598" y="543200"/>
          <a:ext cx="4551502" cy="4551502"/>
        </a:xfrm>
        <a:prstGeom prst="pie">
          <a:avLst>
            <a:gd name="adj1" fmla="val 7560000"/>
            <a:gd name="adj2" fmla="val 11880000"/>
          </a:avLst>
        </a:prstGeom>
      </dsp:spPr>
      <dsp:style>
        <a:lnRef idx="2">
          <a:schemeClr val="lt1"/>
        </a:lnRef>
        <a:fillRef idx="1">
          <a:schemeClr val="accent4">
            <a:hueOff val="7785000"/>
            <a:satOff val="-35881"/>
            <a:lumOff val="1176"/>
            <a:alpha val="100000"/>
          </a:schemeClr>
        </a:fillRef>
        <a:effectRef idx="0">
          <a:scrgbClr r="0" g="0" b="0"/>
        </a:effectRef>
        <a:fontRef idx="minor">
          <a:schemeClr val="lt1"/>
        </a:fontRef>
      </dsp:style>
      <dsp:txBody>
        <a:bodyPr vert="horz" wrap="square" lIns="35560" tIns="35560" rIns="35560" bIns="35560" anchor="ctr"/>
        <a:lstStyle>
          <a:lvl1pPr algn="ctr">
            <a:defRPr sz="2800"/>
          </a:lvl1pPr>
          <a:lvl2pPr marL="228600" indent="-228600" algn="ctr">
            <a:defRPr sz="2100"/>
          </a:lvl2pPr>
          <a:lvl3pPr marL="457200" indent="-228600" algn="ctr">
            <a:defRPr sz="2100"/>
          </a:lvl3pPr>
          <a:lvl4pPr marL="685800" indent="-228600" algn="ctr">
            <a:defRPr sz="2100"/>
          </a:lvl4pPr>
          <a:lvl5pPr marL="914400" indent="-228600" algn="ctr">
            <a:defRPr sz="2100"/>
          </a:lvl5pPr>
          <a:lvl6pPr marL="1143000" indent="-228600" algn="ctr">
            <a:defRPr sz="2100"/>
          </a:lvl6pPr>
          <a:lvl7pPr marL="1371600" indent="-228600" algn="ctr">
            <a:defRPr sz="2100"/>
          </a:lvl7pPr>
          <a:lvl8pPr marL="1600200" indent="-228600" algn="ctr">
            <a:defRPr sz="2100"/>
          </a:lvl8pPr>
          <a:lvl9pPr marL="1828800" indent="-228600" algn="ctr">
            <a:defRPr sz="2100"/>
          </a:lvl9pPr>
        </a:lstStyle>
        <a:p>
          <a:pPr lvl="0">
            <a:lnSpc>
              <a:spcPct val="100000"/>
            </a:lnSpc>
            <a:spcBef>
              <a:spcPct val="0"/>
            </a:spcBef>
            <a:spcAft>
              <a:spcPct val="35000"/>
            </a:spcAft>
          </a:pPr>
          <a:r>
            <a:rPr lang="zh-CN" altLang="en-US"/>
            <a:t>幼儿参与</a:t>
          </a:r>
          <a:endParaRPr lang="zh-CN" altLang="en-US"/>
        </a:p>
      </dsp:txBody>
      <dsp:txXfrm>
        <a:off x="1708598" y="543200"/>
        <a:ext cx="4551502" cy="4551502"/>
      </dsp:txXfrm>
    </dsp:sp>
    <dsp:sp modelId="{A05E0AE5-03A8-4CB8-BB56-0E0831A38FAD}">
      <dsp:nvSpPr>
        <dsp:cNvPr id="7" name="饼形 6"/>
        <dsp:cNvSpPr/>
      </dsp:nvSpPr>
      <dsp:spPr bwMode="white">
        <a:xfrm>
          <a:off x="1708598" y="543200"/>
          <a:ext cx="4551502" cy="4551502"/>
        </a:xfrm>
        <a:prstGeom prst="pie">
          <a:avLst>
            <a:gd name="adj1" fmla="val 11880000"/>
            <a:gd name="adj2" fmla="val 16200000"/>
          </a:avLst>
        </a:prstGeom>
      </dsp:spPr>
      <dsp:style>
        <a:lnRef idx="2">
          <a:schemeClr val="lt1"/>
        </a:lnRef>
        <a:fillRef idx="1">
          <a:schemeClr val="accent4">
            <a:hueOff val="10380000"/>
            <a:satOff val="-47842"/>
            <a:lumOff val="1569"/>
            <a:alpha val="100000"/>
          </a:schemeClr>
        </a:fillRef>
        <a:effectRef idx="0">
          <a:scrgbClr r="0" g="0" b="0"/>
        </a:effectRef>
        <a:fontRef idx="minor">
          <a:schemeClr val="lt1"/>
        </a:fontRef>
      </dsp:style>
      <dsp:txBody>
        <a:bodyPr vert="horz" wrap="square" lIns="35560" tIns="35560" rIns="35560" bIns="35560" anchor="ctr"/>
        <a:lstStyle>
          <a:lvl1pPr algn="ctr">
            <a:defRPr sz="2800"/>
          </a:lvl1pPr>
          <a:lvl2pPr marL="228600" indent="-228600" algn="ctr">
            <a:defRPr sz="2100"/>
          </a:lvl2pPr>
          <a:lvl3pPr marL="457200" indent="-228600" algn="ctr">
            <a:defRPr sz="2100"/>
          </a:lvl3pPr>
          <a:lvl4pPr marL="685800" indent="-228600" algn="ctr">
            <a:defRPr sz="2100"/>
          </a:lvl4pPr>
          <a:lvl5pPr marL="914400" indent="-228600" algn="ctr">
            <a:defRPr sz="2100"/>
          </a:lvl5pPr>
          <a:lvl6pPr marL="1143000" indent="-228600" algn="ctr">
            <a:defRPr sz="2100"/>
          </a:lvl6pPr>
          <a:lvl7pPr marL="1371600" indent="-228600" algn="ctr">
            <a:defRPr sz="2100"/>
          </a:lvl7pPr>
          <a:lvl8pPr marL="1600200" indent="-228600" algn="ctr">
            <a:defRPr sz="2100"/>
          </a:lvl8pPr>
          <a:lvl9pPr marL="1828800" indent="-228600" algn="ctr">
            <a:defRPr sz="2100"/>
          </a:lvl9pPr>
        </a:lstStyle>
        <a:p>
          <a:pPr lvl="0">
            <a:lnSpc>
              <a:spcPct val="100000"/>
            </a:lnSpc>
            <a:spcBef>
              <a:spcPct val="0"/>
            </a:spcBef>
            <a:spcAft>
              <a:spcPct val="35000"/>
            </a:spcAft>
          </a:pPr>
          <a:r>
            <a:rPr lang="zh-CN" altLang="en-US"/>
            <a:t>环境与教育一致</a:t>
          </a:r>
          <a:endParaRPr lang="zh-CN" altLang="en-US"/>
        </a:p>
      </dsp:txBody>
      <dsp:txXfrm>
        <a:off x="1708598" y="543200"/>
        <a:ext cx="4551502" cy="4551502"/>
      </dsp:txXfrm>
    </dsp:sp>
  </dsp:spTree>
</dsp:drawing>
</file>

<file path=ppt/diagrams/drawing5.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6938645" cy="3253740"/>
        <a:chOff x="0" y="0"/>
        <a:chExt cx="6938645" cy="3253740"/>
      </a:xfrm>
    </dsp:grpSpPr>
    <dsp:sp modelId="{DFFBD932-985D-4E5B-A0C5-9B8CC977C2DC}">
      <dsp:nvSpPr>
        <dsp:cNvPr id="3" name="矩形 2"/>
        <dsp:cNvSpPr/>
      </dsp:nvSpPr>
      <dsp:spPr bwMode="white">
        <a:xfrm>
          <a:off x="135764" y="547302"/>
          <a:ext cx="3254929" cy="1017165"/>
        </a:xfrm>
        <a:prstGeom prst="rect">
          <a:avLst/>
        </a:prstGeom>
      </dsp:spPr>
      <dsp:style>
        <a:lnRef idx="1">
          <a:schemeClr val="accent4"/>
        </a:lnRef>
        <a:fillRef idx="1">
          <a:schemeClr val="lt1">
            <a:alpha val="40000"/>
          </a:schemeClr>
        </a:fillRef>
        <a:effectRef idx="0">
          <a:scrgbClr r="0" g="0" b="0"/>
        </a:effectRef>
        <a:fontRef idx="minor"/>
      </dsp:style>
      <dsp:txBody>
        <a:bodyPr vert="horz" wrap="square" lIns="688960" tIns="121920" rIns="121920" bIns="121920" anchor="ctr"/>
        <a:lstStyle>
          <a:lvl1pPr algn="l">
            <a:defRPr sz="3200"/>
          </a:lvl1pPr>
          <a:lvl2pPr marL="228600" indent="-228600" algn="l">
            <a:defRPr sz="2400"/>
          </a:lvl2pPr>
          <a:lvl3pPr marL="457200" indent="-228600" algn="l">
            <a:defRPr sz="2400"/>
          </a:lvl3pPr>
          <a:lvl4pPr marL="685800" indent="-228600" algn="l">
            <a:defRPr sz="2400"/>
          </a:lvl4pPr>
          <a:lvl5pPr marL="914400" indent="-228600" algn="l">
            <a:defRPr sz="2400"/>
          </a:lvl5pPr>
          <a:lvl6pPr marL="1143000" indent="-228600" algn="l">
            <a:defRPr sz="2400"/>
          </a:lvl6pPr>
          <a:lvl7pPr marL="1371600" indent="-228600" algn="l">
            <a:defRPr sz="2400"/>
          </a:lvl7pPr>
          <a:lvl8pPr marL="1600200" indent="-228600" algn="l">
            <a:defRPr sz="2400"/>
          </a:lvl8pPr>
          <a:lvl9pPr marL="1828800" indent="-228600" algn="l">
            <a:defRPr sz="2400"/>
          </a:lvl9pPr>
        </a:lstStyle>
        <a:p>
          <a:pPr lvl="0">
            <a:lnSpc>
              <a:spcPct val="100000"/>
            </a:lnSpc>
            <a:spcBef>
              <a:spcPct val="0"/>
            </a:spcBef>
            <a:spcAft>
              <a:spcPct val="35000"/>
            </a:spcAft>
          </a:pPr>
          <a:r>
            <a:rPr lang="zh-CN" altLang="en-US">
              <a:solidFill>
                <a:schemeClr val="dk1"/>
              </a:solidFill>
            </a:rPr>
            <a:t>培养主体意识</a:t>
          </a:r>
          <a:endParaRPr lang="zh-CN" altLang="en-US">
            <a:solidFill>
              <a:schemeClr val="dk1"/>
            </a:solidFill>
          </a:endParaRPr>
        </a:p>
      </dsp:txBody>
      <dsp:txXfrm>
        <a:off x="135764" y="547302"/>
        <a:ext cx="3254929" cy="1017165"/>
      </dsp:txXfrm>
    </dsp:sp>
    <dsp:sp modelId="{28ADC5EC-F0D3-4E8C-B6D5-614114BB7A84}">
      <dsp:nvSpPr>
        <dsp:cNvPr id="4" name="矩形 3"/>
        <dsp:cNvSpPr/>
      </dsp:nvSpPr>
      <dsp:spPr bwMode="white">
        <a:xfrm>
          <a:off x="142" y="400378"/>
          <a:ext cx="712016" cy="1068024"/>
        </a:xfrm>
        <a:prstGeom prst="rect">
          <a:avLst/>
        </a:prstGeom>
      </dsp:spPr>
      <dsp:style>
        <a:lnRef idx="2">
          <a:schemeClr val="lt1"/>
        </a:lnRef>
        <a:fillRef idx="1">
          <a:schemeClr val="accent4">
            <a:tint val="50000"/>
            <a:hueOff val="0"/>
            <a:satOff val="0"/>
            <a:lumOff val="0"/>
            <a:alpha val="100000"/>
          </a:schemeClr>
        </a:fillRef>
        <a:effectRef idx="0">
          <a:scrgbClr r="0" g="0" b="0"/>
        </a:effectRef>
        <a:fontRef idx="minor"/>
      </dsp:style>
      <dsp:txXfrm>
        <a:off x="142" y="400378"/>
        <a:ext cx="712016" cy="1068024"/>
      </dsp:txXfrm>
    </dsp:sp>
    <dsp:sp modelId="{7DB282D5-F713-4A85-A4CF-FCCD1C2C3C3D}">
      <dsp:nvSpPr>
        <dsp:cNvPr id="5" name="矩形 4"/>
        <dsp:cNvSpPr/>
      </dsp:nvSpPr>
      <dsp:spPr bwMode="white">
        <a:xfrm>
          <a:off x="3685308" y="547302"/>
          <a:ext cx="3254929" cy="1017165"/>
        </a:xfrm>
        <a:prstGeom prst="rect">
          <a:avLst/>
        </a:prstGeom>
      </dsp:spPr>
      <dsp:style>
        <a:lnRef idx="1">
          <a:schemeClr val="accent4"/>
        </a:lnRef>
        <a:fillRef idx="1">
          <a:schemeClr val="lt1">
            <a:alpha val="40000"/>
          </a:schemeClr>
        </a:fillRef>
        <a:effectRef idx="0">
          <a:scrgbClr r="0" g="0" b="0"/>
        </a:effectRef>
        <a:fontRef idx="minor"/>
      </dsp:style>
      <dsp:txBody>
        <a:bodyPr vert="horz" wrap="square" lIns="688960" tIns="121920" rIns="121920" bIns="121920" anchor="ctr"/>
        <a:lstStyle>
          <a:lvl1pPr algn="l">
            <a:defRPr sz="3200"/>
          </a:lvl1pPr>
          <a:lvl2pPr marL="228600" indent="-228600" algn="l">
            <a:defRPr sz="2400"/>
          </a:lvl2pPr>
          <a:lvl3pPr marL="457200" indent="-228600" algn="l">
            <a:defRPr sz="2400"/>
          </a:lvl3pPr>
          <a:lvl4pPr marL="685800" indent="-228600" algn="l">
            <a:defRPr sz="2400"/>
          </a:lvl4pPr>
          <a:lvl5pPr marL="914400" indent="-228600" algn="l">
            <a:defRPr sz="2400"/>
          </a:lvl5pPr>
          <a:lvl6pPr marL="1143000" indent="-228600" algn="l">
            <a:defRPr sz="2400"/>
          </a:lvl6pPr>
          <a:lvl7pPr marL="1371600" indent="-228600" algn="l">
            <a:defRPr sz="2400"/>
          </a:lvl7pPr>
          <a:lvl8pPr marL="1600200" indent="-228600" algn="l">
            <a:defRPr sz="2400"/>
          </a:lvl8pPr>
          <a:lvl9pPr marL="1828800" indent="-228600" algn="l">
            <a:defRPr sz="2400"/>
          </a:lvl9pPr>
        </a:lstStyle>
        <a:p>
          <a:pPr lvl="0">
            <a:lnSpc>
              <a:spcPct val="100000"/>
            </a:lnSpc>
            <a:spcBef>
              <a:spcPct val="0"/>
            </a:spcBef>
            <a:spcAft>
              <a:spcPct val="35000"/>
            </a:spcAft>
          </a:pPr>
          <a:r>
            <a:rPr lang="zh-CN" altLang="en-US">
              <a:solidFill>
                <a:schemeClr val="dk1"/>
              </a:solidFill>
            </a:rPr>
            <a:t>培养合作精神</a:t>
          </a:r>
          <a:endParaRPr lang="zh-CN" altLang="en-US">
            <a:solidFill>
              <a:schemeClr val="dk1"/>
            </a:solidFill>
          </a:endParaRPr>
        </a:p>
      </dsp:txBody>
      <dsp:txXfrm>
        <a:off x="3685308" y="547302"/>
        <a:ext cx="3254929" cy="1017165"/>
      </dsp:txXfrm>
    </dsp:sp>
    <dsp:sp modelId="{E540E1E5-3190-4D7A-924E-F3721DD42C80}">
      <dsp:nvSpPr>
        <dsp:cNvPr id="6" name="矩形 5"/>
        <dsp:cNvSpPr/>
      </dsp:nvSpPr>
      <dsp:spPr bwMode="white">
        <a:xfrm>
          <a:off x="3549686" y="400378"/>
          <a:ext cx="712016" cy="1068024"/>
        </a:xfrm>
        <a:prstGeom prst="rect">
          <a:avLst/>
        </a:prstGeom>
      </dsp:spPr>
      <dsp:style>
        <a:lnRef idx="2">
          <a:schemeClr val="lt1"/>
        </a:lnRef>
        <a:fillRef idx="1">
          <a:schemeClr val="accent4">
            <a:tint val="50000"/>
            <a:hueOff val="5730000"/>
            <a:satOff val="-29999"/>
            <a:lumOff val="-2352"/>
            <a:alpha val="100000"/>
          </a:schemeClr>
        </a:fillRef>
        <a:effectRef idx="0">
          <a:scrgbClr r="0" g="0" b="0"/>
        </a:effectRef>
        <a:fontRef idx="minor"/>
      </dsp:style>
      <dsp:txXfrm>
        <a:off x="3549686" y="400378"/>
        <a:ext cx="712016" cy="1068024"/>
      </dsp:txXfrm>
    </dsp:sp>
    <dsp:sp modelId="{DDC636F0-514D-4C8C-930F-9577741FD626}">
      <dsp:nvSpPr>
        <dsp:cNvPr id="7" name="矩形 6"/>
        <dsp:cNvSpPr/>
      </dsp:nvSpPr>
      <dsp:spPr bwMode="white">
        <a:xfrm>
          <a:off x="1910092" y="1836197"/>
          <a:ext cx="3254929" cy="1017165"/>
        </a:xfrm>
        <a:prstGeom prst="rect">
          <a:avLst/>
        </a:prstGeom>
      </dsp:spPr>
      <dsp:style>
        <a:lnRef idx="1">
          <a:schemeClr val="accent4"/>
        </a:lnRef>
        <a:fillRef idx="1">
          <a:schemeClr val="lt1">
            <a:alpha val="40000"/>
          </a:schemeClr>
        </a:fillRef>
        <a:effectRef idx="0">
          <a:scrgbClr r="0" g="0" b="0"/>
        </a:effectRef>
        <a:fontRef idx="minor"/>
      </dsp:style>
      <dsp:txBody>
        <a:bodyPr vert="horz" wrap="square" lIns="688960" tIns="121920" rIns="121920" bIns="121920" anchor="ctr"/>
        <a:lstStyle>
          <a:lvl1pPr algn="l">
            <a:defRPr sz="3200"/>
          </a:lvl1pPr>
          <a:lvl2pPr marL="228600" indent="-228600" algn="l">
            <a:defRPr sz="2400"/>
          </a:lvl2pPr>
          <a:lvl3pPr marL="457200" indent="-228600" algn="l">
            <a:defRPr sz="2400"/>
          </a:lvl3pPr>
          <a:lvl4pPr marL="685800" indent="-228600" algn="l">
            <a:defRPr sz="2400"/>
          </a:lvl4pPr>
          <a:lvl5pPr marL="914400" indent="-228600" algn="l">
            <a:defRPr sz="2400"/>
          </a:lvl5pPr>
          <a:lvl6pPr marL="1143000" indent="-228600" algn="l">
            <a:defRPr sz="2400"/>
          </a:lvl6pPr>
          <a:lvl7pPr marL="1371600" indent="-228600" algn="l">
            <a:defRPr sz="2400"/>
          </a:lvl7pPr>
          <a:lvl8pPr marL="1600200" indent="-228600" algn="l">
            <a:defRPr sz="2400"/>
          </a:lvl8pPr>
          <a:lvl9pPr marL="1828800" indent="-228600" algn="l">
            <a:defRPr sz="2400"/>
          </a:lvl9pPr>
        </a:lstStyle>
        <a:p>
          <a:pPr lvl="0">
            <a:lnSpc>
              <a:spcPct val="100000"/>
            </a:lnSpc>
            <a:spcBef>
              <a:spcPct val="0"/>
            </a:spcBef>
            <a:spcAft>
              <a:spcPct val="35000"/>
            </a:spcAft>
          </a:pPr>
          <a:r>
            <a:rPr lang="zh-CN" altLang="en-US">
              <a:solidFill>
                <a:schemeClr val="dk1"/>
              </a:solidFill>
            </a:rPr>
            <a:t>培养责任感</a:t>
          </a:r>
          <a:endParaRPr lang="zh-CN" altLang="en-US">
            <a:solidFill>
              <a:schemeClr val="dk1"/>
            </a:solidFill>
          </a:endParaRPr>
        </a:p>
      </dsp:txBody>
      <dsp:txXfrm>
        <a:off x="1910092" y="1836197"/>
        <a:ext cx="3254929" cy="1017165"/>
      </dsp:txXfrm>
    </dsp:sp>
    <dsp:sp modelId="{D49C84B4-3214-4976-9075-25A998075DEC}">
      <dsp:nvSpPr>
        <dsp:cNvPr id="8" name="矩形 7"/>
        <dsp:cNvSpPr/>
      </dsp:nvSpPr>
      <dsp:spPr bwMode="white">
        <a:xfrm>
          <a:off x="1774470" y="1689273"/>
          <a:ext cx="712016" cy="1068024"/>
        </a:xfrm>
        <a:prstGeom prst="rect">
          <a:avLst/>
        </a:prstGeom>
      </dsp:spPr>
      <dsp:style>
        <a:lnRef idx="2">
          <a:schemeClr val="lt1"/>
        </a:lnRef>
        <a:fillRef idx="1">
          <a:schemeClr val="accent4">
            <a:tint val="50000"/>
            <a:hueOff val="11460000"/>
            <a:satOff val="-59999"/>
            <a:lumOff val="-4705"/>
            <a:alpha val="100000"/>
          </a:schemeClr>
        </a:fillRef>
        <a:effectRef idx="0">
          <a:scrgbClr r="0" g="0" b="0"/>
        </a:effectRef>
        <a:fontRef idx="minor"/>
      </dsp:style>
      <dsp:txXfrm>
        <a:off x="1774470" y="1689273"/>
        <a:ext cx="712016" cy="1068024"/>
      </dsp:txXfrm>
    </dsp:sp>
  </dsp:spTree>
</dsp:drawing>
</file>

<file path=ppt/diagrams/drawing6.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128000" cy="3627755"/>
        <a:chOff x="0" y="0"/>
        <a:chExt cx="8128000" cy="3627755"/>
      </a:xfrm>
    </dsp:grpSpPr>
    <dsp:sp modelId="{8A0A2265-FBC1-4B12-98E0-7D91387047CB}">
      <dsp:nvSpPr>
        <dsp:cNvPr id="3" name="流程图: 手动操作 2"/>
        <dsp:cNvSpPr/>
      </dsp:nvSpPr>
      <dsp:spPr bwMode="white">
        <a:xfrm rot="-5400000">
          <a:off x="-523719" y="523719"/>
          <a:ext cx="3627755" cy="2580317"/>
        </a:xfrm>
        <a:prstGeom prst="flowChartManualOperation">
          <a:avLst/>
        </a:prstGeom>
      </dsp:spPr>
      <dsp:style>
        <a:lnRef idx="2">
          <a:schemeClr val="lt1"/>
        </a:lnRef>
        <a:fillRef idx="1">
          <a:schemeClr val="accent4">
            <a:hueOff val="0"/>
            <a:satOff val="0"/>
            <a:lumOff val="0"/>
            <a:alpha val="100000"/>
          </a:schemeClr>
        </a:fillRef>
        <a:effectRef idx="0">
          <a:scrgbClr r="0" g="0" b="0"/>
        </a:effectRef>
        <a:fontRef idx="minor">
          <a:schemeClr val="lt1"/>
        </a:fontRef>
      </dsp:style>
      <dsp:txBody>
        <a:bodyPr rot="5400000" vert="horz" wrap="square" lIns="355600" tIns="0" rIns="355600" bIns="0" anchor="ctr"/>
        <a:lstStyle>
          <a:lvl1pPr algn="ctr">
            <a:defRPr sz="5600"/>
          </a:lvl1pPr>
          <a:lvl2pPr marL="285750" indent="-285750" algn="ctr">
            <a:defRPr sz="4300"/>
          </a:lvl2pPr>
          <a:lvl3pPr marL="571500" indent="-285750" algn="ctr">
            <a:defRPr sz="4300"/>
          </a:lvl3pPr>
          <a:lvl4pPr marL="857250" indent="-285750" algn="ctr">
            <a:defRPr sz="4300"/>
          </a:lvl4pPr>
          <a:lvl5pPr marL="1143000" indent="-285750" algn="ctr">
            <a:defRPr sz="4300"/>
          </a:lvl5pPr>
          <a:lvl6pPr marL="1428750" indent="-285750" algn="ctr">
            <a:defRPr sz="4300"/>
          </a:lvl6pPr>
          <a:lvl7pPr marL="1714500" indent="-285750" algn="ctr">
            <a:defRPr sz="4300"/>
          </a:lvl7pPr>
          <a:lvl8pPr marL="2000250" indent="-285750" algn="ctr">
            <a:defRPr sz="4300"/>
          </a:lvl8pPr>
          <a:lvl9pPr marL="2286000" indent="-285750" algn="ctr">
            <a:defRPr sz="4300"/>
          </a:lvl9pPr>
        </a:lstStyle>
        <a:p>
          <a:pPr lvl="0">
            <a:lnSpc>
              <a:spcPct val="100000"/>
            </a:lnSpc>
            <a:spcBef>
              <a:spcPct val="0"/>
            </a:spcBef>
            <a:spcAft>
              <a:spcPct val="35000"/>
            </a:spcAft>
          </a:pPr>
          <a:r>
            <a:rPr lang="zh-CN" altLang="en-US"/>
            <a:t>准备</a:t>
          </a:r>
          <a:endParaRPr lang="zh-CN" altLang="en-US"/>
        </a:p>
        <a:p>
          <a:pPr lvl="0">
            <a:lnSpc>
              <a:spcPct val="100000"/>
            </a:lnSpc>
            <a:spcBef>
              <a:spcPct val="0"/>
            </a:spcBef>
            <a:spcAft>
              <a:spcPct val="35000"/>
            </a:spcAft>
          </a:pPr>
          <a:r>
            <a:rPr lang="zh-CN" altLang="en-US"/>
            <a:t>环境</a:t>
          </a:r>
          <a:endParaRPr lang="zh-CN" altLang="en-US"/>
        </a:p>
      </dsp:txBody>
      <dsp:txXfrm rot="-5400000">
        <a:off x="-523719" y="523719"/>
        <a:ext cx="3627755" cy="2580317"/>
      </dsp:txXfrm>
    </dsp:sp>
    <dsp:sp modelId="{5CD5B18C-5B5C-41F1-969F-468111D317DF}">
      <dsp:nvSpPr>
        <dsp:cNvPr id="4" name="流程图: 手动操作 3"/>
        <dsp:cNvSpPr/>
      </dsp:nvSpPr>
      <dsp:spPr bwMode="white">
        <a:xfrm rot="-5400000">
          <a:off x="2250122" y="523719"/>
          <a:ext cx="3627755" cy="2580317"/>
        </a:xfrm>
        <a:prstGeom prst="flowChartManualOperation">
          <a:avLst/>
        </a:prstGeom>
      </dsp:spPr>
      <dsp:style>
        <a:lnRef idx="2">
          <a:schemeClr val="lt1"/>
        </a:lnRef>
        <a:fillRef idx="1">
          <a:schemeClr val="accent4">
            <a:hueOff val="5190000"/>
            <a:satOff val="-23921"/>
            <a:lumOff val="784"/>
            <a:alpha val="100000"/>
          </a:schemeClr>
        </a:fillRef>
        <a:effectRef idx="0">
          <a:scrgbClr r="0" g="0" b="0"/>
        </a:effectRef>
        <a:fontRef idx="minor">
          <a:schemeClr val="lt1"/>
        </a:fontRef>
      </dsp:style>
      <dsp:txBody>
        <a:bodyPr rot="5400000" vert="horz" wrap="square" lIns="355600" tIns="0" rIns="355600" bIns="0" anchor="ctr"/>
        <a:lstStyle>
          <a:lvl1pPr algn="ctr">
            <a:defRPr sz="5600"/>
          </a:lvl1pPr>
          <a:lvl2pPr marL="285750" indent="-285750" algn="ctr">
            <a:defRPr sz="4300"/>
          </a:lvl2pPr>
          <a:lvl3pPr marL="571500" indent="-285750" algn="ctr">
            <a:defRPr sz="4300"/>
          </a:lvl3pPr>
          <a:lvl4pPr marL="857250" indent="-285750" algn="ctr">
            <a:defRPr sz="4300"/>
          </a:lvl4pPr>
          <a:lvl5pPr marL="1143000" indent="-285750" algn="ctr">
            <a:defRPr sz="4300"/>
          </a:lvl5pPr>
          <a:lvl6pPr marL="1428750" indent="-285750" algn="ctr">
            <a:defRPr sz="4300"/>
          </a:lvl6pPr>
          <a:lvl7pPr marL="1714500" indent="-285750" algn="ctr">
            <a:defRPr sz="4300"/>
          </a:lvl7pPr>
          <a:lvl8pPr marL="2000250" indent="-285750" algn="ctr">
            <a:defRPr sz="4300"/>
          </a:lvl8pPr>
          <a:lvl9pPr marL="2286000" indent="-285750" algn="ctr">
            <a:defRPr sz="4300"/>
          </a:lvl9pPr>
        </a:lstStyle>
        <a:p>
          <a:pPr lvl="0">
            <a:lnSpc>
              <a:spcPct val="100000"/>
            </a:lnSpc>
            <a:spcBef>
              <a:spcPct val="0"/>
            </a:spcBef>
            <a:spcAft>
              <a:spcPct val="15000"/>
            </a:spcAft>
          </a:pPr>
          <a:r>
            <a:rPr lang="zh-CN" altLang="en-US"/>
            <a:t>控制环境</a:t>
          </a:r>
          <a:endParaRPr lang="zh-CN" altLang="en-US"/>
        </a:p>
      </dsp:txBody>
      <dsp:txXfrm rot="-5400000">
        <a:off x="2250122" y="523719"/>
        <a:ext cx="3627755" cy="2580317"/>
      </dsp:txXfrm>
    </dsp:sp>
    <dsp:sp modelId="{52D58EB8-4BA0-4252-B53D-2EF30D5347E3}">
      <dsp:nvSpPr>
        <dsp:cNvPr id="5" name="流程图: 手动操作 4"/>
        <dsp:cNvSpPr/>
      </dsp:nvSpPr>
      <dsp:spPr bwMode="white">
        <a:xfrm rot="-5400000">
          <a:off x="5023964" y="523719"/>
          <a:ext cx="3627755" cy="2580317"/>
        </a:xfrm>
        <a:prstGeom prst="flowChartManualOperation">
          <a:avLst/>
        </a:prstGeom>
      </dsp:spPr>
      <dsp:style>
        <a:lnRef idx="2">
          <a:schemeClr val="lt1"/>
        </a:lnRef>
        <a:fillRef idx="1">
          <a:schemeClr val="accent4">
            <a:hueOff val="10380000"/>
            <a:satOff val="-47842"/>
            <a:lumOff val="1569"/>
            <a:alpha val="100000"/>
          </a:schemeClr>
        </a:fillRef>
        <a:effectRef idx="0">
          <a:scrgbClr r="0" g="0" b="0"/>
        </a:effectRef>
        <a:fontRef idx="minor">
          <a:schemeClr val="lt1"/>
        </a:fontRef>
      </dsp:style>
      <dsp:txBody>
        <a:bodyPr rot="5400000" vert="horz" wrap="square" lIns="355600" tIns="0" rIns="355600" bIns="0" anchor="ctr"/>
        <a:lstStyle>
          <a:lvl1pPr algn="ctr">
            <a:defRPr sz="5600"/>
          </a:lvl1pPr>
          <a:lvl2pPr marL="285750" indent="-285750" algn="ctr">
            <a:defRPr sz="4300"/>
          </a:lvl2pPr>
          <a:lvl3pPr marL="571500" indent="-285750" algn="ctr">
            <a:defRPr sz="4300"/>
          </a:lvl3pPr>
          <a:lvl4pPr marL="857250" indent="-285750" algn="ctr">
            <a:defRPr sz="4300"/>
          </a:lvl4pPr>
          <a:lvl5pPr marL="1143000" indent="-285750" algn="ctr">
            <a:defRPr sz="4300"/>
          </a:lvl5pPr>
          <a:lvl6pPr marL="1428750" indent="-285750" algn="ctr">
            <a:defRPr sz="4300"/>
          </a:lvl6pPr>
          <a:lvl7pPr marL="1714500" indent="-285750" algn="ctr">
            <a:defRPr sz="4300"/>
          </a:lvl7pPr>
          <a:lvl8pPr marL="2000250" indent="-285750" algn="ctr">
            <a:defRPr sz="4300"/>
          </a:lvl8pPr>
          <a:lvl9pPr marL="2286000" indent="-285750" algn="ctr">
            <a:defRPr sz="4300"/>
          </a:lvl9pPr>
        </a:lstStyle>
        <a:p>
          <a:pPr lvl="0">
            <a:lnSpc>
              <a:spcPct val="100000"/>
            </a:lnSpc>
            <a:spcBef>
              <a:spcPct val="0"/>
            </a:spcBef>
            <a:spcAft>
              <a:spcPct val="35000"/>
            </a:spcAft>
          </a:pPr>
          <a:r>
            <a:rPr lang="zh-CN" altLang="en-US"/>
            <a:t>调整环境</a:t>
          </a:r>
          <a:endParaRPr lang="zh-CN" altLang="en-US"/>
        </a:p>
      </dsp:txBody>
      <dsp:txXfrm rot="-5400000">
        <a:off x="5023964" y="523719"/>
        <a:ext cx="3627755" cy="2580317"/>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rSet qsTypeId="urn:microsoft.com/office/officeart/2005/8/quickstyle/simple5"/>
        </dgm:pt>
        <dgm:pt modelId="1"/>
        <dgm:pt modelId="2"/>
      </dgm:ptLst>
      <dgm:cxnLst>
        <dgm:cxn modelId="4" srcId="0" destId="1" srcOrd="0" destOrd="0"/>
        <dgm:cxn modelId="5"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nodeHorzAlign" val="l"/>
          <dgm:param type="horzAlign" val="l"/>
        </dgm:alg>
      </dgm:if>
      <dgm:else name="Name2">
        <dgm:alg type="lin">
          <dgm:param type="linDir" val="fromT"/>
          <dgm:param type="vertAlign" val="mid"/>
          <dgm:param type="nodeHorzAlign" val="r"/>
          <dgm:param typ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nodeHorzAlign" val="l"/>
              <dgm:param type="horzAlign" val="l"/>
            </dgm:alg>
          </dgm:if>
          <dgm:else name="Name6">
            <dgm:alg type="lin">
              <dgm:param type="linDir" val="fromR"/>
              <dgm:param type="nodeHorzAlign" val="r"/>
              <dgm:param typ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rSet qsTypeId="urn:microsoft.com/office/officeart/2005/8/quickstyle/simple5"/>
        </dgm:pt>
        <dgm:pt modelId="1"/>
      </dgm:ptLst>
      <dgm:cxnLst>
        <dgm:cxn modelId="4" srcId="0" destId="1" srcOrd="0" destOrd="0"/>
      </dgm:cxnLst>
      <dgm:bg/>
      <dgm:whole/>
    </dgm:dataModel>
  </dgm:styleData>
  <dgm:clrData>
    <dgm:dataModel>
      <dgm:ptLst>
        <dgm:pt modelId="0" type="doc">
          <dgm:prSet csTypeId="urn:microsoft.com/office/officeart/2005/8/colors/accent6_5"/>
        </dgm:pt>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type="chevron" r:blip="" rot="90">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type="round2SameRect" r:blip="" rot="90">
                <dgm:adjLst/>
              </dgm:shape>
            </dgm:if>
            <dgm:else name="Name6">
              <dgm:alg type="tx">
                <dgm:param type="stBulletLvl" val="1"/>
                <dgm:param type="txAnchorVertCh" val="mid"/>
              </dgm:alg>
              <dgm:shape xmlns:r="http://schemas.openxmlformats.org/officeDocument/2006/relationships" type="round2SameRect" r:blip="" rot="-90">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chart3">
  <dgm:title val=""/>
  <dgm:desc val=""/>
  <dgm:catLst>
    <dgm:cat type="relationship" pri="27000"/>
    <dgm:cat type="cycle" pri="8000"/>
  </dgm:catLst>
  <dgm:sampData useDef="1">
    <dgm:dataModel>
      <dgm:ptLst/>
      <dgm:bg/>
      <dgm:whole/>
    </dgm:dataModel>
  </dgm:sampData>
  <dgm:styleData useDef="1">
    <dgm:dataModel>
      <dgm:ptLst/>
      <dgm:bg/>
      <dgm:whole/>
    </dgm:dataModel>
  </dgm:styleData>
  <dgm:clrData>
    <dgm:dataModel>
      <dgm:ptLst>
        <dgm:pt modelId="0" type="doc">
          <dgm:prSet csTypeId="urn:microsoft.com/office/officeart/2005/8/colors/accent6_5"/>
        </dgm:pt>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ompositeShape">
    <dgm:varLst>
      <dgm:chMax val="7"/>
      <dgm:dir/>
      <dgm:resizeHandles val="exact"/>
    </dgm:varLst>
    <dgm:alg type="composite">
      <dgm:param type="ar" val="1"/>
      <dgm:param type="vertAlign" val="mid"/>
      <dgm:param type="horzAlign" val="ctr"/>
    </dgm:alg>
    <dgm:presOf/>
    <dgm:shape xmlns:r="http://schemas.openxmlformats.org/officeDocument/2006/relationships" r:blip="">
      <dgm:adjLst/>
    </dgm:shape>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wedge1Tx" refType="w" fact="0.205"/>
          <dgm:constr type="t" for="ch" forName="wedge1Tx" refType="h" fact="0.205"/>
          <dgm:constr type="w" for="ch" forName="wedge1Tx" refType="w" fact="0.59"/>
          <dgm:constr type="h" for="ch" forName="wedge1Tx" refType="h" fact="0.59"/>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wedge1Tx" refType="w" fact="0.52"/>
          <dgm:constr type="t" for="ch" forName="wedge1Tx" refType="h" fact="0.205"/>
          <dgm:constr type="w" for="ch" forName="wedge1Tx" refType="w" fact="0.295"/>
          <dgm:constr type="h" for="ch" forName="wedge1Tx" refType="h" fact="0.59"/>
          <dgm:constr type="l" for="ch" forName="wedge2" refType="w" fact="0.08"/>
          <dgm:constr type="t" for="ch" forName="wedge2" refType="w" fact="0.08"/>
          <dgm:constr type="w" for="ch" forName="wedge2" refType="w" fact="0.84"/>
          <dgm:constr type="h" for="ch" forName="wedge2" refType="h" fact="0.84"/>
          <dgm:constr type="l" for="ch" forName="wedge2Tx" refType="w" fact="0.2"/>
          <dgm:constr type="t" for="ch" forName="wedge2Tx" refType="h" fact="0.205"/>
          <dgm:constr type="w" for="ch" forName="wedge2Tx" refType="w" fact="0.295"/>
          <dgm:constr type="h" for="ch" forName="wedge2Tx" refType="h" fact="0.59"/>
          <dgm:constr type="primFontSz" for="ch" ptType="node" op="equ"/>
        </dgm:constrLst>
      </dgm:if>
      <dgm:if name="Name3" axis="ch" ptType="node" func="cnt" op="equ" val="3">
        <dgm:choose name="Name4">
          <dgm:if name="Name5" func="var" arg="dir" op="equ" val="norm">
            <dgm:constrLst>
              <dgm:constr type="l" for="ch" forName="wedge1" refType="w" fact="0.1233"/>
              <dgm:constr type="t" for="ch" forName="wedge1" refType="w" fact="0.055"/>
              <dgm:constr type="w" for="ch" forName="wedge1" refType="w" fact="0.84"/>
              <dgm:constr type="h" for="ch" forName="wedge1" refType="h" fact="0.84"/>
              <dgm:constr type="l" for="ch" forName="wedge1Tx" refType="w" fact="0.58"/>
              <dgm:constr type="t" for="ch" forName="wedge1Tx" refType="h" fact="0.21"/>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8"/>
              <dgm:constr type="t" for="ch" forName="wedge3" refType="w" fact="0.08"/>
              <dgm:constr type="w" for="ch" forName="wedge3" refType="w" fact="0.84"/>
              <dgm:constr type="h" for="ch" forName="wedge3" refType="h" fact="0.84"/>
              <dgm:constr type="l" for="ch" forName="wedge3Tx" refType="w" fact="0.17"/>
              <dgm:constr type="t" for="ch" forName="wedge3Tx" refType="h" fact="0.245"/>
              <dgm:constr type="w" for="ch" forName="wedge3Tx" refType="w" fact="0.285"/>
              <dgm:constr type="h" for="ch" forName="wedge3Tx" refType="h" fact="0.28"/>
              <dgm:constr type="primFontSz" for="ch" ptType="node" op="equ"/>
            </dgm:constrLst>
          </dgm:if>
          <dgm:else name="Name6">
            <dgm:constrLst>
              <dgm:constr type="l" for="ch" forName="wedge1" refType="w" fact="0.08"/>
              <dgm:constr type="t" for="ch" forName="wedge1" refType="w" fact="0.08"/>
              <dgm:constr type="w" for="ch" forName="wedge1" refType="w" fact="0.84"/>
              <dgm:constr type="h" for="ch" forName="wedge1" refType="h" fact="0.84"/>
              <dgm:constr type="l" for="ch" forName="wedge1Tx" refType="w" fact="0.545"/>
              <dgm:constr type="t" for="ch" forName="wedge1Tx" refType="h" fact="0.245"/>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367"/>
              <dgm:constr type="t" for="ch" forName="wedge3" refType="w" fact="0.055"/>
              <dgm:constr type="w" for="ch" forName="wedge3" refType="w" fact="0.84"/>
              <dgm:constr type="h" for="ch" forName="wedge3" refType="h" fact="0.84"/>
              <dgm:constr type="l" for="ch" forName="wedge3Tx" refType="w" fact="0.14"/>
              <dgm:constr type="t" for="ch" forName="wedge3Tx" refType="h" fact="0.21"/>
              <dgm:constr type="w" for="ch" forName="wedge3Tx" refType="w" fact="0.285"/>
              <dgm:constr type="h" for="ch" forName="wedge3Tx" refType="h" fact="0.28"/>
              <dgm:constr type="primFontSz" for="ch" ptType="node" op="equ"/>
            </dgm:constrLst>
          </dgm:else>
        </dgm:choose>
      </dgm:if>
      <dgm:if name="Name7" axis="ch" ptType="node" func="cnt" op="equ" val="4">
        <dgm:choose name="Name8">
          <dgm:if name="Name9" func="var" arg="dir" op="equ" val="norm">
            <dgm:constrLst>
              <dgm:constr type="l" for="ch" forName="wedge1" refType="w" fact="0.1154"/>
              <dgm:constr type="t" for="ch" forName="wedge1" refType="w" fact="0.0446"/>
              <dgm:constr type="w" for="ch" forName="wedge1" refType="w" fact="0.84"/>
              <dgm:constr type="h" for="ch" forName="wedge1" refType="h" fact="0.84"/>
              <dgm:constr type="l" for="ch" forName="wedge1Tx" refType="w" fact="0.545"/>
              <dgm:constr type="t" for="ch" forName="wedge1Tx" refType="h" fact="0.2"/>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8"/>
              <dgm:constr type="t" for="ch" forName="wedge4" refType="h" fact="0.08"/>
              <dgm:constr type="w" for="ch" forName="wedge4" refType="w" fact="0.84"/>
              <dgm:constr type="h" for="ch" forName="wedge4" refType="h" fact="0.84"/>
              <dgm:constr type="l" for="ch" forName="wedge4Tx" refType="w" fact="0.175"/>
              <dgm:constr type="t" for="ch" forName="wedge4Tx" refType="h" fact="0.235"/>
              <dgm:constr type="w" for="ch" forName="wedge4Tx" refType="w" fact="0.31"/>
              <dgm:constr type="h" for="ch" forName="wedge4Tx" refType="h" fact="0.25"/>
              <dgm:constr type="primFontSz" for="ch" ptType="node" op="equ"/>
            </dgm:constrLst>
          </dgm:if>
          <dgm:else name="Name10">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5"/>
              <dgm:constr type="t" for="ch" forName="wedge1Tx" refType="h" fact="0.235"/>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446"/>
              <dgm:constr type="t" for="ch" forName="wedge4" refType="h" fact="0.0446"/>
              <dgm:constr type="w" for="ch" forName="wedge4" refType="w" fact="0.84"/>
              <dgm:constr type="h" for="ch" forName="wedge4" refType="h" fact="0.84"/>
              <dgm:constr type="l" for="ch" forName="wedge4Tx" refType="w" fact="0.145"/>
              <dgm:constr type="t" for="ch" forName="wedge4Tx" refType="h" fact="0.2"/>
              <dgm:constr type="w" for="ch" forName="wedge4Tx" refType="w" fact="0.31"/>
              <dgm:constr type="h" for="ch" forName="wedge4Tx" refType="h" fact="0.25"/>
              <dgm:constr type="primFontSz" for="ch" ptType="node" op="equ"/>
            </dgm:constrLst>
          </dgm:else>
        </dgm:choose>
      </dgm:if>
      <dgm:if name="Name11" axis="ch" ptType="node" func="cnt" op="equ" val="5">
        <dgm:choose name="Name12">
          <dgm:if name="Name13" func="var" arg="dir" op="equ" val="norm">
            <dgm:constrLst>
              <dgm:constr type="l" for="ch" forName="wedge1" refType="w" fact="0.1094"/>
              <dgm:constr type="t" for="ch" forName="wedge1" refType="w" fact="0.0395"/>
              <dgm:constr type="w" for="ch" forName="wedge1" refType="w" fact="0.84"/>
              <dgm:constr type="h" for="ch" forName="wedge1" refType="h" fact="0.84"/>
              <dgm:constr type="l" for="ch" forName="wedge1Tx" refType="w" fact="0.54"/>
              <dgm:constr type="t" for="ch" forName="wedge1Tx" refType="h" fact="0.165"/>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8"/>
              <dgm:constr type="t" for="ch" forName="wedge5" refType="h" fact="0.08"/>
              <dgm:constr type="w" for="ch" forName="wedge5" refType="w" fact="0.84"/>
              <dgm:constr type="h" for="ch" forName="wedge5" refType="h" fact="0.84"/>
              <dgm:constr type="l" for="ch" forName="wedge5Tx" refType="w" fact="0.2025"/>
              <dgm:constr type="t" for="ch" forName="wedge5Tx" refType="h" fact="0.208"/>
              <dgm:constr type="w" for="ch" forName="wedge5Tx" refType="w" fact="0.285"/>
              <dgm:constr type="h" for="ch" forName="wedge5Tx" refType="h" fact="0.195"/>
              <dgm:constr type="primFontSz" for="ch" ptType="node" op="equ"/>
            </dgm:constrLst>
          </dgm:if>
          <dgm:else name="Name14">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
              <dgm:constr type="t" for="ch" forName="wedge1Tx" refType="h" fact="0.208"/>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506"/>
              <dgm:constr type="t" for="ch" forName="wedge5" refType="h" fact="0.0395"/>
              <dgm:constr type="w" for="ch" forName="wedge5" refType="w" fact="0.84"/>
              <dgm:constr type="h" for="ch" forName="wedge5" refType="h" fact="0.84"/>
              <dgm:constr type="l" for="ch" forName="wedge5Tx" refType="w" fact="0.18"/>
              <dgm:constr type="t" for="ch" forName="wedge5Tx" refType="h" fact="0.165"/>
              <dgm:constr type="w" for="ch" forName="wedge5Tx" refType="w" fact="0.285"/>
              <dgm:constr type="h" for="ch" forName="wedge5Tx" refType="h" fact="0.195"/>
              <dgm:constr type="primFontSz" for="ch" ptType="node" op="equ"/>
            </dgm:constrLst>
          </dgm:else>
        </dgm:choose>
      </dgm:if>
      <dgm:if name="Name15" axis="ch" ptType="node" func="cnt" op="equ" val="6">
        <dgm:choose name="Name16">
          <dgm:if name="Name17" func="var" arg="dir" op="equ" val="norm">
            <dgm:constrLst>
              <dgm:constr type="l" for="ch" forName="wedge1" refType="w" fact="0.105"/>
              <dgm:constr type="t" for="ch" forName="wedge1" refType="w" fact="0.0367"/>
              <dgm:constr type="w" for="ch" forName="wedge1" refType="w" fact="0.84"/>
              <dgm:constr type="h" for="ch" forName="wedge1" refType="h" fact="0.84"/>
              <dgm:constr type="l" for="ch" forName="wedge1Tx" refType="w" fact="0.534"/>
              <dgm:constr type="t" for="ch" forName="wedge1Tx" refType="h" fact="0.126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8"/>
              <dgm:constr type="t" for="ch" forName="wedge6" refType="h" fact="0.08"/>
              <dgm:constr type="w" for="ch" forName="wedge6" refType="w" fact="0.84"/>
              <dgm:constr type="h" for="ch" forName="wedge6" refType="h" fact="0.84"/>
              <dgm:constr type="l" for="ch" forName="wedge6Tx" refType="w" fact="0.246"/>
              <dgm:constr type="t" for="ch" forName="wedge6Tx" refType="h" fact="0.17"/>
              <dgm:constr type="w" for="ch" forName="wedge6Tx" refType="w" fact="0.245"/>
              <dgm:constr type="h" for="ch" forName="wedge6Tx" refType="h" fact="0.18"/>
              <dgm:constr type="primFontSz" for="ch" ptType="node" op="equ"/>
            </dgm:constrLst>
          </dgm:if>
          <dgm:else name="Name18">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9"/>
              <dgm:constr type="t" for="ch" forName="wedge1Tx" refType="h" fact="0.1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55"/>
              <dgm:constr type="t" for="ch" forName="wedge6" refType="h" fact="0.0367"/>
              <dgm:constr type="w" for="ch" forName="wedge6" refType="w" fact="0.84"/>
              <dgm:constr type="h" for="ch" forName="wedge6" refType="h" fact="0.84"/>
              <dgm:constr type="l" for="ch" forName="wedge6Tx" refType="w" fact="0.221"/>
              <dgm:constr type="t" for="ch" forName="wedge6Tx" refType="h" fact="0.1267"/>
              <dgm:constr type="w" for="ch" forName="wedge6Tx" refType="w" fact="0.245"/>
              <dgm:constr type="h" for="ch" forName="wedge6Tx" refType="h" fact="0.18"/>
              <dgm:constr type="primFontSz" for="ch" ptType="node" op="equ"/>
            </dgm:constrLst>
          </dgm:else>
        </dgm:choose>
      </dgm:if>
      <dgm:else name="Name19">
        <dgm:choose name="Name20">
          <dgm:if name="Name21" func="var" arg="dir" op="equ" val="norm">
            <dgm:constrLst>
              <dgm:constr type="l" for="ch" forName="wedge1" refType="w" fact="0.1017"/>
              <dgm:constr type="t" for="ch" forName="wedge1" refType="w" fact="0.035"/>
              <dgm:constr type="w" for="ch" forName="wedge1" refType="w" fact="0.84"/>
              <dgm:constr type="h" for="ch" forName="wedge1" refType="h" fact="0.84"/>
              <dgm:constr type="l" for="ch" forName="wedge1Tx" refType="w" fact="0.53"/>
              <dgm:constr type="t" for="ch" forName="wedge1Tx" refType="h" fact="0.115"/>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8"/>
              <dgm:constr type="t" for="ch" forName="wedge7" refType="h" fact="0.08"/>
              <dgm:constr type="w" for="ch" forName="wedge7" refType="w" fact="0.84"/>
              <dgm:constr type="h" for="ch" forName="wedge7" refType="h" fact="0.84"/>
              <dgm:constr type="l" for="ch" forName="wedge7Tx" refType="w" fact="0.262"/>
              <dgm:constr type="t" for="ch" forName="wedge7Tx" refType="h" fact="0.16"/>
              <dgm:constr type="w" for="ch" forName="wedge7Tx" refType="w" fact="0.23"/>
              <dgm:constr type="h" for="ch" forName="wedge7Tx" refType="h" fact="0.145"/>
              <dgm:constr type="primFontSz" for="ch" ptType="node" op="equ"/>
            </dgm:constrLst>
          </dgm:if>
          <dgm:else name="Name22">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8"/>
              <dgm:constr type="t" for="ch" forName="wedge1Tx" refType="h" fact="0.16"/>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583"/>
              <dgm:constr type="t" for="ch" forName="wedge7" refType="h" fact="0.035"/>
              <dgm:constr type="w" for="ch" forName="wedge7" refType="w" fact="0.84"/>
              <dgm:constr type="h" for="ch" forName="wedge7" refType="h" fact="0.84"/>
              <dgm:constr type="l" for="ch" forName="wedge7Tx" refType="w" fact="0.2403"/>
              <dgm:constr type="t" for="ch" forName="wedge7Tx" refType="h" fact="0.115"/>
              <dgm:constr type="w" for="ch" forName="wedge7Tx" refType="w" fact="0.23"/>
              <dgm:constr type="h" for="ch" forName="wedge7Tx" refType="h" fact="0.145"/>
              <dgm:constr type="primFontSz" for="ch" ptType="node" op="equ"/>
            </dgm:constrLst>
          </dgm:else>
        </dgm:choose>
      </dgm:else>
    </dgm:choose>
    <dgm:ruleLst/>
    <dgm:choose name="Name23">
      <dgm:if name="Name24" axis="ch" ptType="node" func="cnt" op="gte" val="1">
        <dgm:layoutNode name="wedge1">
          <dgm:alg type="sp"/>
          <dgm:choose name="Name25">
            <dgm:if name="Name26" axis="ch" ptType="node" func="cnt" op="equ" val="1">
              <dgm:shape xmlns:r="http://schemas.openxmlformats.org/officeDocument/2006/relationships" type="ellipse" r:blip="">
                <dgm:adjLst/>
              </dgm:shape>
            </dgm:if>
            <dgm:if name="Name27" axis="ch" ptType="node" func="cnt" op="equ" val="2">
              <dgm:shape xmlns:r="http://schemas.openxmlformats.org/officeDocument/2006/relationships" type="pie" r:blip="">
                <dgm:adjLst>
                  <dgm:adj idx="1" val="270"/>
                  <dgm:adj idx="2" val="90"/>
                </dgm:adjLst>
              </dgm:shape>
            </dgm:if>
            <dgm:if name="Name28" axis="ch" ptType="node" func="cnt" op="equ" val="3">
              <dgm:shape xmlns:r="http://schemas.openxmlformats.org/officeDocument/2006/relationships" type="pie" r:blip="">
                <dgm:adjLst>
                  <dgm:adj idx="1" val="270"/>
                  <dgm:adj idx="2" val="30"/>
                </dgm:adjLst>
              </dgm:shape>
            </dgm:if>
            <dgm:if name="Name29" axis="ch" ptType="node" func="cnt" op="equ" val="4">
              <dgm:shape xmlns:r="http://schemas.openxmlformats.org/officeDocument/2006/relationships" type="pie" r:blip="">
                <dgm:adjLst>
                  <dgm:adj idx="1" val="270"/>
                  <dgm:adj idx="2" val="0"/>
                </dgm:adjLst>
              </dgm:shape>
            </dgm:if>
            <dgm:if name="Name30" axis="ch" ptType="node" func="cnt" op="equ" val="5">
              <dgm:shape xmlns:r="http://schemas.openxmlformats.org/officeDocument/2006/relationships" type="pie" r:blip="">
                <dgm:adjLst>
                  <dgm:adj idx="1" val="270"/>
                  <dgm:adj idx="2" val="342"/>
                </dgm:adjLst>
              </dgm:shape>
            </dgm:if>
            <dgm:if name="Name31" axis="ch" ptType="node" func="cnt" op="equ" val="6">
              <dgm:shape xmlns:r="http://schemas.openxmlformats.org/officeDocument/2006/relationships" type="pie" r:blip="">
                <dgm:adjLst>
                  <dgm:adj idx="1" val="270"/>
                  <dgm:adj idx="2" val="330"/>
                </dgm:adjLst>
              </dgm:shape>
            </dgm:if>
            <dgm:else name="Name32">
              <dgm:shape xmlns:r="http://schemas.openxmlformats.org/officeDocument/2006/relationships" type="pie" r:blip="">
                <dgm:adjLst>
                  <dgm:adj idx="1" val="270"/>
                  <dgm:adj idx="2" val="321.4286"/>
                </dgm:adjLst>
              </dgm:shape>
            </dgm:else>
          </dgm:choose>
          <dgm:choose name="Name33">
            <dgm:if name="Name34" func="var" arg="dir" op="equ" val="norm">
              <dgm:presOf axis="ch desOrSelf" ptType="node node" st="1 1" cnt="1 0"/>
            </dgm:if>
            <dgm:else name="Name35">
              <dgm:choose name="Name36">
                <dgm:if name="Name37" axis="ch" ptType="node" func="cnt" op="equ" val="1">
                  <dgm:presOf axis="ch desOrSelf" ptType="node node" st="1 1" cnt="1 0"/>
                </dgm:if>
                <dgm:if name="Name38" axis="ch" ptType="node" func="cnt" op="equ" val="2">
                  <dgm:presOf axis="ch desOrSelf" ptType="node node" st="2 1" cnt="1 0"/>
                </dgm:if>
                <dgm:if name="Name39" axis="ch" ptType="node" func="cnt" op="equ" val="3">
                  <dgm:presOf axis="ch desOrSelf" ptType="node node" st="3 1" cnt="1 0"/>
                </dgm:if>
                <dgm:if name="Name40" axis="ch" ptType="node" func="cnt" op="equ" val="4">
                  <dgm:presOf axis="ch desOrSelf" ptType="node node" st="4 1" cnt="1 0"/>
                </dgm:if>
                <dgm:if name="Name41" axis="ch" ptType="node" func="cnt" op="equ" val="5">
                  <dgm:presOf axis="ch desOrSelf" ptType="node node" st="5 1" cnt="1 0"/>
                </dgm:if>
                <dgm:if name="Name42" axis="ch" ptType="node" func="cnt" op="equ" val="6">
                  <dgm:presOf axis="ch desOrSelf" ptType="node node" st="6 1" cnt="1 0"/>
                </dgm:if>
                <dgm:else name="Name43">
                  <dgm:presOf axis="ch desOrSelf" ptType="node node" st="7 1" cnt="1 0"/>
                </dgm:else>
              </dgm:choose>
            </dgm:else>
          </dgm:choose>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44">
            <dgm:if name="Name45" func="var" arg="dir" op="equ" val="norm">
              <dgm:presOf axis="ch desOrSelf" ptType="node node" st="1 1" cnt="1 0"/>
            </dgm:if>
            <dgm:else name="Name46">
              <dgm:choose name="Name47">
                <dgm:if name="Name48" axis="ch" ptType="node" func="cnt" op="equ" val="1">
                  <dgm:presOf axis="ch desOrSelf" ptType="node node" st="1 1" cnt="1 0"/>
                </dgm:if>
                <dgm:if name="Name49" axis="ch" ptType="node" func="cnt" op="equ" val="2">
                  <dgm:presOf axis="ch desOrSelf" ptType="node node" st="2 1" cnt="1 0"/>
                </dgm:if>
                <dgm:if name="Name50" axis="ch" ptType="node" func="cnt" op="equ" val="3">
                  <dgm:presOf axis="ch desOrSelf" ptType="node node" st="3 1" cnt="1 0"/>
                </dgm:if>
                <dgm:if name="Name51" axis="ch" ptType="node" func="cnt" op="equ" val="4">
                  <dgm:presOf axis="ch desOrSelf" ptType="node node" st="4 1" cnt="1 0"/>
                </dgm:if>
                <dgm:if name="Name52" axis="ch" ptType="node" func="cnt" op="equ" val="5">
                  <dgm:presOf axis="ch desOrSelf" ptType="node node" st="5 1" cnt="1 0"/>
                </dgm:if>
                <dgm:if name="Name53" axis="ch" ptType="node" func="cnt" op="equ" val="6">
                  <dgm:presOf axis="ch desOrSelf" ptType="node node" st="6 1" cnt="1 0"/>
                </dgm:if>
                <dgm:else name="Name54">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55"/>
    </dgm:choose>
    <dgm:choose name="Name56">
      <dgm:if name="Name57" axis="ch" ptType="node" func="cnt" op="gte" val="2">
        <dgm:layoutNode name="wedge2">
          <dgm:alg type="sp"/>
          <dgm:choose name="Name58">
            <dgm:if name="Name59" axis="ch" ptType="node" func="cnt" op="equ" val="2">
              <dgm:shape xmlns:r="http://schemas.openxmlformats.org/officeDocument/2006/relationships" type="pie" r:blip="">
                <dgm:adjLst>
                  <dgm:adj idx="1" val="90"/>
                  <dgm:adj idx="2" val="270"/>
                </dgm:adjLst>
              </dgm:shape>
            </dgm:if>
            <dgm:if name="Name60" axis="ch" ptType="node" func="cnt" op="equ" val="3">
              <dgm:shape xmlns:r="http://schemas.openxmlformats.org/officeDocument/2006/relationships" type="pie" r:blip="">
                <dgm:adjLst>
                  <dgm:adj idx="1" val="30"/>
                  <dgm:adj idx="2" val="150"/>
                </dgm:adjLst>
              </dgm:shape>
            </dgm:if>
            <dgm:if name="Name61" axis="ch" ptType="node" func="cnt" op="equ" val="4">
              <dgm:shape xmlns:r="http://schemas.openxmlformats.org/officeDocument/2006/relationships" type="pie" r:blip="">
                <dgm:adjLst>
                  <dgm:adj idx="1" val="0"/>
                  <dgm:adj idx="2" val="90"/>
                </dgm:adjLst>
              </dgm:shape>
            </dgm:if>
            <dgm:if name="Name62" axis="ch" ptType="node" func="cnt" op="equ" val="5">
              <dgm:shape xmlns:r="http://schemas.openxmlformats.org/officeDocument/2006/relationships" type="pie" r:blip="">
                <dgm:adjLst>
                  <dgm:adj idx="1" val="342"/>
                  <dgm:adj idx="2" val="54"/>
                </dgm:adjLst>
              </dgm:shape>
            </dgm:if>
            <dgm:if name="Name63" axis="ch" ptType="node" func="cnt" op="equ" val="6">
              <dgm:shape xmlns:r="http://schemas.openxmlformats.org/officeDocument/2006/relationships" type="pie" r:blip="">
                <dgm:adjLst>
                  <dgm:adj idx="1" val="330"/>
                  <dgm:adj idx="2" val="30"/>
                </dgm:adjLst>
              </dgm:shape>
            </dgm:if>
            <dgm:else name="Name64">
              <dgm:shape xmlns:r="http://schemas.openxmlformats.org/officeDocument/2006/relationships" type="pie" r:blip="">
                <dgm:adjLst>
                  <dgm:adj idx="1" val="321.4286"/>
                  <dgm:adj idx="2" val="12.85714"/>
                </dgm:adjLst>
              </dgm:shape>
            </dgm:else>
          </dgm:choose>
          <dgm:choose name="Name65">
            <dgm:if name="Name66" func="var" arg="dir" op="equ" val="norm">
              <dgm:presOf axis="ch desOrSelf" ptType="node node" st="2 1" cnt="1 0"/>
            </dgm:if>
            <dgm:else name="Name67">
              <dgm:choose name="Name68">
                <dgm:if name="Name69" axis="ch" ptType="node" func="cnt" op="equ" val="2">
                  <dgm:presOf axis="ch desOrSelf" ptType="node node" st="1 1" cnt="1 0"/>
                </dgm:if>
                <dgm:if name="Name70" axis="ch" ptType="node" func="cnt" op="equ" val="3">
                  <dgm:presOf axis="ch desOrSelf" ptType="node node" st="2 1" cnt="1 0"/>
                </dgm:if>
                <dgm:if name="Name71" axis="ch" ptType="node" func="cnt" op="equ" val="4">
                  <dgm:presOf axis="ch desOrSelf" ptType="node node" st="3 1" cnt="1 0"/>
                </dgm:if>
                <dgm:if name="Name72" axis="ch" ptType="node" func="cnt" op="equ" val="5">
                  <dgm:presOf axis="ch desOrSelf" ptType="node node" st="4 1" cnt="1 0"/>
                </dgm:if>
                <dgm:if name="Name73" axis="ch" ptType="node" func="cnt" op="equ" val="6">
                  <dgm:presOf axis="ch desOrSelf" ptType="node node" st="5 1" cnt="1 0"/>
                </dgm:if>
                <dgm:else name="Name74">
                  <dgm:presOf axis="ch desOrSelf" ptType="node node" st="6 1" cnt="1 0"/>
                </dgm:else>
              </dgm:choose>
            </dgm:else>
          </dgm:choose>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75">
            <dgm:if name="Name76" func="var" arg="dir" op="equ" val="norm">
              <dgm:presOf axis="ch desOrSelf" ptType="node node" st="2 1" cnt="1 0"/>
            </dgm:if>
            <dgm:else name="Name77">
              <dgm:choose name="Name78">
                <dgm:if name="Name79" axis="ch" ptType="node" func="cnt" op="equ" val="2">
                  <dgm:presOf axis="ch desOrSelf" ptType="node node" st="1 1" cnt="1 0"/>
                </dgm:if>
                <dgm:if name="Name80" axis="ch" ptType="node" func="cnt" op="equ" val="3">
                  <dgm:presOf axis="ch desOrSelf" ptType="node node" st="2 1" cnt="1 0"/>
                </dgm:if>
                <dgm:if name="Name81" axis="ch" ptType="node" func="cnt" op="equ" val="4">
                  <dgm:presOf axis="ch desOrSelf" ptType="node node" st="3 1" cnt="1 0"/>
                </dgm:if>
                <dgm:if name="Name82" axis="ch" ptType="node" func="cnt" op="equ" val="5">
                  <dgm:presOf axis="ch desOrSelf" ptType="node node" st="4 1" cnt="1 0"/>
                </dgm:if>
                <dgm:if name="Name83" axis="ch" ptType="node" func="cnt" op="equ" val="6">
                  <dgm:presOf axis="ch desOrSelf" ptType="node node" st="5 1" cnt="1 0"/>
                </dgm:if>
                <dgm:else name="Name84">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85"/>
    </dgm:choose>
    <dgm:choose name="Name86">
      <dgm:if name="Name87" axis="ch" ptType="node" func="cnt" op="gte" val="3">
        <dgm:layoutNode name="wedge3">
          <dgm:alg type="sp"/>
          <dgm:choose name="Name88">
            <dgm:if name="Name89" axis="ch" ptType="node" func="cnt" op="equ" val="3">
              <dgm:shape xmlns:r="http://schemas.openxmlformats.org/officeDocument/2006/relationships" type="pie" r:blip="">
                <dgm:adjLst>
                  <dgm:adj idx="1" val="150"/>
                  <dgm:adj idx="2" val="270"/>
                </dgm:adjLst>
              </dgm:shape>
            </dgm:if>
            <dgm:if name="Name90" axis="ch" ptType="node" func="cnt" op="equ" val="4">
              <dgm:shape xmlns:r="http://schemas.openxmlformats.org/officeDocument/2006/relationships" type="pie" r:blip="">
                <dgm:adjLst>
                  <dgm:adj idx="1" val="90"/>
                  <dgm:adj idx="2" val="180"/>
                </dgm:adjLst>
              </dgm:shape>
            </dgm:if>
            <dgm:if name="Name91" axis="ch" ptType="node" func="cnt" op="equ" val="5">
              <dgm:shape xmlns:r="http://schemas.openxmlformats.org/officeDocument/2006/relationships" type="pie" r:blip="">
                <dgm:adjLst>
                  <dgm:adj idx="1" val="54"/>
                  <dgm:adj idx="2" val="126"/>
                </dgm:adjLst>
              </dgm:shape>
            </dgm:if>
            <dgm:if name="Name92" axis="ch" ptType="node" func="cnt" op="equ" val="6">
              <dgm:shape xmlns:r="http://schemas.openxmlformats.org/officeDocument/2006/relationships" type="pie" r:blip="">
                <dgm:adjLst>
                  <dgm:adj idx="1" val="30"/>
                  <dgm:adj idx="2" val="90"/>
                </dgm:adjLst>
              </dgm:shape>
            </dgm:if>
            <dgm:else name="Name93">
              <dgm:shape xmlns:r="http://schemas.openxmlformats.org/officeDocument/2006/relationships" type="pie" r:blip="">
                <dgm:adjLst>
                  <dgm:adj idx="1" val="12.85714"/>
                  <dgm:adj idx="2" val="64.28571"/>
                </dgm:adjLst>
              </dgm:shape>
            </dgm:else>
          </dgm:choose>
          <dgm:choose name="Name94">
            <dgm:if name="Name95" func="var" arg="dir" op="equ" val="norm">
              <dgm:presOf axis="ch desOrSelf" ptType="node node" st="3 1" cnt="1 0"/>
            </dgm:if>
            <dgm:else name="Name96">
              <dgm:choose name="Name97">
                <dgm:if name="Name98" axis="ch" ptType="node" func="cnt" op="equ" val="3">
                  <dgm:presOf axis="ch desOrSelf" ptType="node node" st="1 1" cnt="1 0"/>
                </dgm:if>
                <dgm:if name="Name99" axis="ch" ptType="node" func="cnt" op="equ" val="4">
                  <dgm:presOf axis="ch desOrSelf" ptType="node node" st="2 1" cnt="1 0"/>
                </dgm:if>
                <dgm:if name="Name100" axis="ch" ptType="node" func="cnt" op="equ" val="5">
                  <dgm:presOf axis="ch desOrSelf" ptType="node node" st="3 1" cnt="1 0"/>
                </dgm:if>
                <dgm:if name="Name101" axis="ch" ptType="node" func="cnt" op="equ" val="6">
                  <dgm:presOf axis="ch desOrSelf" ptType="node node" st="4 1" cnt="1 0"/>
                </dgm:if>
                <dgm:else name="Name102">
                  <dgm:presOf axis="ch desOrSelf" ptType="node node" st="5 1" cnt="1 0"/>
                </dgm:else>
              </dgm:choose>
            </dgm:else>
          </dgm:choose>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103">
            <dgm:if name="Name104" func="var" arg="dir" op="equ" val="norm">
              <dgm:presOf axis="ch desOrSelf" ptType="node node" st="3 1" cnt="1 0"/>
            </dgm:if>
            <dgm:else name="Name105">
              <dgm:choose name="Name106">
                <dgm:if name="Name107" axis="ch" ptType="node" func="cnt" op="equ" val="3">
                  <dgm:presOf axis="ch desOrSelf" ptType="node node" st="1 1" cnt="1 0"/>
                </dgm:if>
                <dgm:if name="Name108" axis="ch" ptType="node" func="cnt" op="equ" val="4">
                  <dgm:presOf axis="ch desOrSelf" ptType="node node" st="2 1" cnt="1 0"/>
                </dgm:if>
                <dgm:if name="Name109" axis="ch" ptType="node" func="cnt" op="equ" val="5">
                  <dgm:presOf axis="ch desOrSelf" ptType="node node" st="3 1" cnt="1 0"/>
                </dgm:if>
                <dgm:if name="Name110" axis="ch" ptType="node" func="cnt" op="equ" val="6">
                  <dgm:presOf axis="ch desOrSelf" ptType="node node" st="4 1" cnt="1 0"/>
                </dgm:if>
                <dgm:else name="Name111">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12"/>
    </dgm:choose>
    <dgm:choose name="Name113">
      <dgm:if name="Name114" axis="ch" ptType="node" func="cnt" op="gte" val="4">
        <dgm:layoutNode name="wedge4">
          <dgm:alg type="sp"/>
          <dgm:choose name="Name115">
            <dgm:if name="Name116" axis="ch" ptType="node" func="cnt" op="equ" val="4">
              <dgm:shape xmlns:r="http://schemas.openxmlformats.org/officeDocument/2006/relationships" type="pie" r:blip="">
                <dgm:adjLst>
                  <dgm:adj idx="1" val="180"/>
                  <dgm:adj idx="2" val="270"/>
                </dgm:adjLst>
              </dgm:shape>
            </dgm:if>
            <dgm:if name="Name117" axis="ch" ptType="node" func="cnt" op="equ" val="5">
              <dgm:shape xmlns:r="http://schemas.openxmlformats.org/officeDocument/2006/relationships" type="pie" r:blip="">
                <dgm:adjLst>
                  <dgm:adj idx="1" val="126"/>
                  <dgm:adj idx="2" val="198"/>
                </dgm:adjLst>
              </dgm:shape>
            </dgm:if>
            <dgm:if name="Name118" axis="ch" ptType="node" func="cnt" op="equ" val="6">
              <dgm:shape xmlns:r="http://schemas.openxmlformats.org/officeDocument/2006/relationships" type="pie" r:blip="">
                <dgm:adjLst>
                  <dgm:adj idx="1" val="90"/>
                  <dgm:adj idx="2" val="150"/>
                </dgm:adjLst>
              </dgm:shape>
            </dgm:if>
            <dgm:else name="Name119">
              <dgm:shape xmlns:r="http://schemas.openxmlformats.org/officeDocument/2006/relationships" type="pie" r:blip="">
                <dgm:adjLst>
                  <dgm:adj idx="1" val="64.2871"/>
                  <dgm:adj idx="2" val="115.7143"/>
                </dgm:adjLst>
              </dgm:shape>
            </dgm:else>
          </dgm:choose>
          <dgm:choose name="Name120">
            <dgm:if name="Name121" func="var" arg="dir" op="equ" val="norm">
              <dgm:presOf axis="ch desOrSelf" ptType="node node" st="4 1" cnt="1 0"/>
            </dgm:if>
            <dgm:else name="Name122">
              <dgm:choose name="Name123">
                <dgm:if name="Name124" axis="ch" ptType="node" func="cnt" op="equ" val="4">
                  <dgm:presOf axis="ch desOrSelf" ptType="node node" st="1 1" cnt="1 0"/>
                </dgm:if>
                <dgm:if name="Name125" axis="ch" ptType="node" func="cnt" op="equ" val="5">
                  <dgm:presOf axis="ch desOrSelf" ptType="node node" st="2 1" cnt="1 0"/>
                </dgm:if>
                <dgm:if name="Name126" axis="ch" ptType="node" func="cnt" op="equ" val="6">
                  <dgm:presOf axis="ch desOrSelf" ptType="node node" st="3 1" cnt="1 0"/>
                </dgm:if>
                <dgm:else name="Name127">
                  <dgm:presOf axis="ch desOrSelf" ptType="node node" st="4 1" cnt="1 0"/>
                </dgm:else>
              </dgm:choose>
            </dgm:else>
          </dgm:choose>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28">
            <dgm:if name="Name129" func="var" arg="dir" op="equ" val="norm">
              <dgm:presOf axis="ch desOrSelf" ptType="node node" st="4 1" cnt="1 0"/>
            </dgm:if>
            <dgm:else name="Name130">
              <dgm:choose name="Name131">
                <dgm:if name="Name132" axis="ch" ptType="node" func="cnt" op="equ" val="4">
                  <dgm:presOf axis="ch desOrSelf" ptType="node node" st="1 1" cnt="1 0"/>
                </dgm:if>
                <dgm:if name="Name133" axis="ch" ptType="node" func="cnt" op="equ" val="5">
                  <dgm:presOf axis="ch desOrSelf" ptType="node node" st="2 1" cnt="1 0"/>
                </dgm:if>
                <dgm:if name="Name134" axis="ch" ptType="node" func="cnt" op="equ" val="6">
                  <dgm:presOf axis="ch desOrSelf" ptType="node node" st="3 1" cnt="1 0"/>
                </dgm:if>
                <dgm:else name="Name135">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36"/>
    </dgm:choose>
    <dgm:choose name="Name137">
      <dgm:if name="Name138" axis="ch" ptType="node" func="cnt" op="gte" val="5">
        <dgm:layoutNode name="wedge5">
          <dgm:alg type="sp"/>
          <dgm:choose name="Name139">
            <dgm:if name="Name140" axis="ch" ptType="node" func="cnt" op="equ" val="5">
              <dgm:shape xmlns:r="http://schemas.openxmlformats.org/officeDocument/2006/relationships" type="pie" r:blip="">
                <dgm:adjLst>
                  <dgm:adj idx="1" val="198"/>
                  <dgm:adj idx="2" val="270"/>
                </dgm:adjLst>
              </dgm:shape>
            </dgm:if>
            <dgm:if name="Name141" axis="ch" ptType="node" func="cnt" op="equ" val="6">
              <dgm:shape xmlns:r="http://schemas.openxmlformats.org/officeDocument/2006/relationships" type="pie" r:blip="">
                <dgm:adjLst>
                  <dgm:adj idx="1" val="150"/>
                  <dgm:adj idx="2" val="210"/>
                </dgm:adjLst>
              </dgm:shape>
            </dgm:if>
            <dgm:else name="Name142">
              <dgm:shape xmlns:r="http://schemas.openxmlformats.org/officeDocument/2006/relationships" type="pie" r:blip="">
                <dgm:adjLst>
                  <dgm:adj idx="1" val="115.7143"/>
                  <dgm:adj idx="2" val="167.1429"/>
                </dgm:adjLst>
              </dgm:shape>
            </dgm:else>
          </dgm:choose>
          <dgm:choose name="Name143">
            <dgm:if name="Name144" func="var" arg="dir" op="equ" val="norm">
              <dgm:presOf axis="ch desOrSelf" ptType="node node" st="5 1" cnt="1 0"/>
            </dgm:if>
            <dgm:else name="Name145">
              <dgm:choose name="Name146">
                <dgm:if name="Name147" axis="ch" ptType="node" func="cnt" op="equ" val="5">
                  <dgm:presOf axis="ch desOrSelf" ptType="node node" st="1 1" cnt="1 0"/>
                </dgm:if>
                <dgm:if name="Name148" axis="ch" ptType="node" func="cnt" op="equ" val="6">
                  <dgm:presOf axis="ch desOrSelf" ptType="node node" st="2 1" cnt="1 0"/>
                </dgm:if>
                <dgm:else name="Name149">
                  <dgm:presOf axis="ch desOrSelf" ptType="node node" st="3 1" cnt="1 0"/>
                </dgm:else>
              </dgm:choose>
            </dgm:else>
          </dgm:choose>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50">
            <dgm:if name="Name151" func="var" arg="dir" op="equ" val="norm">
              <dgm:presOf axis="ch desOrSelf" ptType="node node" st="5 1" cnt="1 0"/>
            </dgm:if>
            <dgm:else name="Name152">
              <dgm:choose name="Name153">
                <dgm:if name="Name154" axis="ch" ptType="node" func="cnt" op="equ" val="5">
                  <dgm:presOf axis="ch desOrSelf" ptType="node node" st="1 1" cnt="1 0"/>
                </dgm:if>
                <dgm:if name="Name155" axis="ch" ptType="node" func="cnt" op="equ" val="6">
                  <dgm:presOf axis="ch desOrSelf" ptType="node node" st="2 1" cnt="1 0"/>
                </dgm:if>
                <dgm:else name="Name156">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57"/>
    </dgm:choose>
    <dgm:choose name="Name158">
      <dgm:if name="Name159" axis="ch" ptType="node" func="cnt" op="gte" val="6">
        <dgm:layoutNode name="wedge6">
          <dgm:alg type="sp"/>
          <dgm:choose name="Name160">
            <dgm:if name="Name161" axis="ch" ptType="node" func="cnt" op="equ" val="6">
              <dgm:shape xmlns:r="http://schemas.openxmlformats.org/officeDocument/2006/relationships" type="pie" r:blip="">
                <dgm:adjLst>
                  <dgm:adj idx="1" val="210"/>
                  <dgm:adj idx="2" val="270"/>
                </dgm:adjLst>
              </dgm:shape>
            </dgm:if>
            <dgm:else name="Name162">
              <dgm:shape xmlns:r="http://schemas.openxmlformats.org/officeDocument/2006/relationships" type="pie" r:blip="">
                <dgm:adjLst>
                  <dgm:adj idx="1" val="167.1429"/>
                  <dgm:adj idx="2" val="218.5714"/>
                </dgm:adjLst>
              </dgm:shape>
            </dgm:else>
          </dgm:choose>
          <dgm:choose name="Name163">
            <dgm:if name="Name164" func="var" arg="dir" op="equ" val="norm">
              <dgm:presOf axis="ch desOrSelf" ptType="node node" st="6 1" cnt="1 0"/>
            </dgm:if>
            <dgm:else name="Name165">
              <dgm:choose name="Name166">
                <dgm:if name="Name167" axis="ch" ptType="node" func="cnt" op="equ" val="6">
                  <dgm:presOf axis="ch desOrSelf" ptType="node node" st="1 1" cnt="1 0"/>
                </dgm:if>
                <dgm:else name="Name168">
                  <dgm:presOf axis="ch desOrSelf" ptType="node node" st="2 1" cnt="1 0"/>
                </dgm:else>
              </dgm:choose>
            </dgm:else>
          </dgm:choose>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69">
            <dgm:if name="Name170" func="var" arg="dir" op="equ" val="norm">
              <dgm:presOf axis="ch desOrSelf" ptType="node node" st="6 1" cnt="1 0"/>
            </dgm:if>
            <dgm:else name="Name171">
              <dgm:choose name="Name172">
                <dgm:if name="Name173" axis="ch" ptType="node" func="cnt" op="equ" val="6">
                  <dgm:presOf axis="ch desOrSelf" ptType="node node" st="1 1" cnt="1 0"/>
                </dgm:if>
                <dgm:else name="Name174">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75"/>
    </dgm:choose>
    <dgm:choose name="Name176">
      <dgm:if name="Name177" axis="ch" ptType="node" func="cnt" op="gte" val="7">
        <dgm:layoutNode name="wedge7">
          <dgm:alg type="sp"/>
          <dgm:shape xmlns:r="http://schemas.openxmlformats.org/officeDocument/2006/relationships" type="pie" r:blip="">
            <dgm:adjLst>
              <dgm:adj idx="1" val="218.5714"/>
              <dgm:adj idx="2" val="270"/>
            </dgm:adjLst>
          </dgm:shape>
          <dgm:choose name="Name178">
            <dgm:if name="Name179" func="var" arg="dir" op="equ" val="norm">
              <dgm:presOf axis="ch desOrSelf" ptType="node node" st="7 1" cnt="1 0"/>
            </dgm:if>
            <dgm:else name="Name180">
              <dgm:presOf axis="ch desOrSelf" ptType="node node" st="1 1" cnt="1 0"/>
            </dgm:else>
          </dgm:choose>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81">
            <dgm:if name="Name182" func="var" arg="dir" op="equ" val="norm">
              <dgm:presOf axis="ch desOrSelf" ptType="node node" st="7 1" cnt="1 0"/>
            </dgm:if>
            <dgm:else name="Name183">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84"/>
    </dgm:choose>
  </dgm:layoutNode>
</dgm:layoutDef>
</file>

<file path=ppt/diagrams/layout5.xml><?xml version="1.0" encoding="utf-8"?>
<dgm:layoutDef xmlns:dgm="http://schemas.openxmlformats.org/drawingml/2006/diagram" xmlns:a="http://schemas.openxmlformats.org/drawingml/2006/main" uniqueId="urn:microsoft.com/office/officeart/2008/layout/PictureStrips">
  <dgm:title val=""/>
  <dgm:desc val=""/>
  <dgm:catLst>
    <dgm:cat type="list" pri="12500"/>
    <dgm:cat type="picture" pri="13000"/>
    <dgm:cat type="pictureconvert" pri="13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rSet qsTypeId="urn:microsoft.com/office/officeart/2005/8/quickstyle/simple5"/>
        </dgm:pt>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rSet csTypeId="urn:microsoft.com/office/officeart/2005/8/colors/accent6_5"/>
        </dgm:pt>
        <dgm:pt modelId="10">
          <dgm:prSet phldr="1"/>
        </dgm:pt>
        <dgm:pt modelId="20">
          <dgm:prSet phldr="1"/>
        </dgm:pt>
        <dgm:pt modelId="30">
          <dgm:prSet phldr="1"/>
        </dgm:pt>
        <dgm:pt modelId="40">
          <dgm:prSet phldr="1"/>
        </dgm:pt>
      </dgm:ptLst>
      <dgm:cxnLst>
        <dgm:cxn modelId="40" srcId="0" destId="10" srcOrd="0" destOrd="0"/>
        <dgm:cxn modelId="50" srcId="0" destId="20" srcOrd="1" destOrd="0"/>
        <dgm:cxn modelId="60" srcId="0" destId="30" srcOrd="2" destOrd="0"/>
        <dgm:cxn modelId="70" srcId="0" destId="40" srcOrd="2"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3"/>
        </dgm:alg>
        <dgm:shape xmlns:r="http://schemas.openxmlformats.org/officeDocument/2006/relationships" r:blip="">
          <dgm:adjLst/>
        </dgm:shape>
        <dgm:choose name="Name4">
          <dgm:if name="Name5" func="var" arg="dir" op="equ" val="norm">
            <dgm:constrLst>
              <dgm:constr type="l" for="ch" forName="rect1" refType="w" fact="0.04"/>
              <dgm:constr type="t" for="ch" forName="rect1" refType="h" fact="0.13"/>
              <dgm:constr type="w" for="ch" forName="rect1" refType="w" fact="0.96"/>
              <dgm:constr type="h" for="ch" forName="rect1" refType="h" fact="0.9"/>
              <dgm:constr type="l" for="ch" forName="rect2" refType="w" fact="0"/>
              <dgm:constr type="t" for="ch" forName="rect2" refType="h" fact="0"/>
              <dgm:constr type="w" for="ch" forName="rect2" refType="w" fact="0.21"/>
              <dgm:constr type="h" for="ch" forName="rect2" refType="w" fact="0.315"/>
            </dgm:constrLst>
          </dgm:if>
          <dgm:else name="Name6">
            <dgm:constrLst>
              <dgm:constr type="l" for="ch" forName="rect1" refType="w" fact="0"/>
              <dgm:constr type="t" for="ch" forName="rect1" refType="h" fact="0.13"/>
              <dgm:constr type="w" for="ch" forName="rect1" refType="w" fact="0.96"/>
              <dgm:constr type="h" for="ch" forName="rect1" refType="h" fact="0.9"/>
              <dgm:constr type="l" for="ch" forName="rect2" refType="w" fact="0.79"/>
              <dgm:constr type="t" for="ch" forName="rect2" refType="h" fact="0"/>
              <dgm:constr type="w" for="ch" forName="rect2" refType="w" fact="0.21"/>
              <dgm:constr type="h" for="ch" forName="rect2" refType="w" fact="0.315"/>
            </dgm:constrLst>
          </dgm:else>
        </dgm:choose>
        <dgm:layoutNode name="rect1" styleLbl="trAlignAcc1">
          <dgm:varLst>
            <dgm:bulletEnabled val="1"/>
          </dgm:varLst>
          <dgm:alg type="tx">
            <dgm:param type="parTxLTRAlign" val="l"/>
          </dgm:alg>
          <dgm:shape xmlns:r="http://schemas.openxmlformats.org/officeDocument/2006/relationships" type="rect" r:blip="">
            <dgm:adjLst/>
          </dgm:shape>
          <dgm:presOf axis="desOrSelf" ptType="node"/>
          <dgm:choose name="Name7">
            <dgm:if name="Name8" func="var" arg="dir" op="equ" val="norm">
              <dgm:constrLst>
                <dgm:constr type="lMarg" refType="w" fact="0.6"/>
                <dgm:constr type="rMarg" refType="primFontSz" fact="0.3"/>
                <dgm:constr type="tMarg" refType="primFontSz" fact="0.3"/>
                <dgm:constr type="bMarg" refType="primFontSz" fact="0.3"/>
              </dgm:constrLst>
            </dgm:if>
            <dgm:else name="Name9">
              <dgm:constrLst>
                <dgm:constr type="lMarg" refType="primFontSz" fact="0.3"/>
                <dgm:constr type="rMarg" refType="w" fact="0.6"/>
                <dgm:constr type="tMarg" refType="primFontSz" fact="0.3"/>
                <dgm:constr type="bMarg" refType="primFontSz" fact="0.3"/>
              </dgm:constrLst>
            </dgm:else>
          </dgm:choose>
          <dgm:ruleLst>
            <dgm:rule type="primFontSz" val="5" fact="NaN" max="NaN"/>
          </dgm:ruleLst>
        </dgm:layoutNode>
        <dgm:layoutNode name="rect2" styleLbl="fg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rSet qsTypeId="urn:microsoft.com/office/officeart/2005/8/quickstyle/simple5"/>
        </dgm:pt>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rSet csTypeId="urn:microsoft.com/office/officeart/2005/8/colors/accent6_5"/>
        </dgm:pt>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type="flowChartManualOperation" r:blip="" rot="-90">
              <dgm:adjLst/>
            </dgm:shape>
          </dgm:if>
          <dgm:else name="Name6">
            <dgm:shape xmlns:r="http://schemas.openxmlformats.org/officeDocument/2006/relationships" type="flowChartManualOperation" r:blip="" rot="90">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F25A8C7-CC1A-4A08-9B4B-31F43B054C7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9E1B693-632D-4080-9CF6-EA28B66DC80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pitchFamily="3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pitchFamily="3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pitchFamily="3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pitchFamily="3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pitchFamily="3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pitchFamily="3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pitchFamily="3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pitchFamily="3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pitchFamily="3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pitchFamily="3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pitchFamily="3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pitchFamily="3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pitchFamily="3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pitchFamily="3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pitchFamily="3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pitchFamily="3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pitchFamily="3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pitchFamily="3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pitchFamily="3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pitchFamily="3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pitchFamily="3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pitchFamily="3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pitchFamily="3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15" name="圆角矩形 14"/>
          <p:cNvSpPr/>
          <p:nvPr userDrawn="1"/>
        </p:nvSpPr>
        <p:spPr>
          <a:xfrm flipV="1">
            <a:off x="1264920" y="6280150"/>
            <a:ext cx="9588500" cy="76200"/>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p>
            <a:pPr algn="ctr"/>
            <a:endParaRPr lang="zh-CN" altLang="en-US"/>
          </a:p>
        </p:txBody>
      </p:sp>
      <p:sp>
        <p:nvSpPr>
          <p:cNvPr id="2" name="标题 1"/>
          <p:cNvSpPr>
            <a:spLocks noGrp="1"/>
          </p:cNvSpPr>
          <p:nvPr>
            <p:ph type="ctrTitle" hasCustomPrompt="1"/>
          </p:nvPr>
        </p:nvSpPr>
        <p:spPr>
          <a:xfrm>
            <a:off x="2802890" y="734695"/>
            <a:ext cx="7702550" cy="325120"/>
          </a:xfrm>
        </p:spPr>
        <p:txBody>
          <a:bodyPr anchor="b">
            <a:noAutofit/>
          </a:bodyPr>
          <a:lstStyle>
            <a:lvl1pPr algn="ctr">
              <a:defRPr sz="4000" b="0"/>
            </a:lvl1pPr>
          </a:lstStyle>
          <a:p>
            <a:r>
              <a:rPr lang="zh-CN" altLang="en-US" dirty="0"/>
              <a:t>第七章 幼儿园课程</a:t>
            </a:r>
            <a:endParaRPr lang="zh-CN" altLang="en-US" dirty="0"/>
          </a:p>
        </p:txBody>
      </p:sp>
      <p:sp>
        <p:nvSpPr>
          <p:cNvPr id="3" name="副标题 2"/>
          <p:cNvSpPr>
            <a:spLocks noGrp="1"/>
          </p:cNvSpPr>
          <p:nvPr>
            <p:ph type="subTitle" idx="1"/>
          </p:nvPr>
        </p:nvSpPr>
        <p:spPr>
          <a:xfrm>
            <a:off x="1524000" y="3602038"/>
            <a:ext cx="9144000" cy="1655762"/>
          </a:xfrm>
        </p:spPr>
        <p:txBody>
          <a:bodyPr>
            <a:normAutofit/>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dirty="0"/>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a:xfrm>
            <a:off x="8830310" y="6382385"/>
            <a:ext cx="2743200" cy="365125"/>
          </a:xfrm>
        </p:spPr>
        <p:txBody>
          <a:bodyPr/>
          <a:lstStyle/>
          <a:p>
            <a:endParaRPr lang="zh-CN" altLang="en-US"/>
          </a:p>
        </p:txBody>
      </p:sp>
      <p:sp>
        <p:nvSpPr>
          <p:cNvPr id="10" name="圆角矩形 9"/>
          <p:cNvSpPr/>
          <p:nvPr userDrawn="1"/>
        </p:nvSpPr>
        <p:spPr>
          <a:xfrm>
            <a:off x="1497965" y="1059815"/>
            <a:ext cx="7332345" cy="76200"/>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11" name="文本框 10"/>
          <p:cNvSpPr txBox="1"/>
          <p:nvPr userDrawn="1"/>
        </p:nvSpPr>
        <p:spPr>
          <a:xfrm>
            <a:off x="1469390" y="749935"/>
            <a:ext cx="1198880" cy="337185"/>
          </a:xfrm>
          <a:prstGeom prst="rect">
            <a:avLst/>
          </a:prstGeom>
          <a:noFill/>
        </p:spPr>
        <p:txBody>
          <a:bodyPr wrap="none" rtlCol="0">
            <a:spAutoFit/>
          </a:bodyPr>
          <a:p>
            <a:r>
              <a:rPr lang="zh-CN" altLang="zh-CN" sz="1600">
                <a:latin typeface="黑体" panose="02010609060101010101" pitchFamily="49" charset="-122"/>
                <a:ea typeface="黑体" panose="02010609060101010101" pitchFamily="49" charset="-122"/>
                <a:cs typeface="微软雅黑" panose="020B0503020204020204" pitchFamily="34" charset="-122"/>
              </a:rPr>
              <a:t>学前教育学</a:t>
            </a:r>
            <a:endParaRPr lang="zh-CN" altLang="zh-CN" sz="1600">
              <a:latin typeface="黑体" panose="02010609060101010101" pitchFamily="49" charset="-122"/>
              <a:ea typeface="黑体" panose="02010609060101010101" pitchFamily="49" charset="-122"/>
              <a:cs typeface="微软雅黑" panose="020B0503020204020204" pitchFamily="34" charset="-122"/>
            </a:endParaRPr>
          </a:p>
        </p:txBody>
      </p:sp>
      <p:sp>
        <p:nvSpPr>
          <p:cNvPr id="12" name="文本框 11"/>
          <p:cNvSpPr txBox="1"/>
          <p:nvPr userDrawn="1"/>
        </p:nvSpPr>
        <p:spPr>
          <a:xfrm>
            <a:off x="8696325" y="6353175"/>
            <a:ext cx="1325880" cy="368300"/>
          </a:xfrm>
          <a:prstGeom prst="rect">
            <a:avLst/>
          </a:prstGeom>
          <a:noFill/>
        </p:spPr>
        <p:txBody>
          <a:bodyPr wrap="none" rtlCol="0">
            <a:spAutoFit/>
          </a:bodyPr>
          <a:p>
            <a:r>
              <a:rPr lang="zh-CN" altLang="en-US">
                <a:latin typeface="楷体" panose="02010609060101010101" charset="-122"/>
                <a:ea typeface="楷体" panose="02010609060101010101" charset="-122"/>
                <a:cs typeface="楷体" panose="02010609060101010101" charset="-122"/>
              </a:rPr>
              <a:t>北京出版社</a:t>
            </a:r>
            <a:endParaRPr lang="zh-CN" altLang="en-US">
              <a:latin typeface="楷体" panose="02010609060101010101" charset="-122"/>
              <a:ea typeface="楷体" panose="02010609060101010101" charset="-122"/>
              <a:cs typeface="楷体" panose="02010609060101010101" charset="-122"/>
            </a:endParaRPr>
          </a:p>
        </p:txBody>
      </p:sp>
      <p:sp>
        <p:nvSpPr>
          <p:cNvPr id="13" name="圆角矩形 12"/>
          <p:cNvSpPr/>
          <p:nvPr userDrawn="1"/>
        </p:nvSpPr>
        <p:spPr>
          <a:xfrm>
            <a:off x="2327910" y="5866765"/>
            <a:ext cx="843915" cy="586740"/>
          </a:xfrm>
          <a:prstGeom prst="roundRect">
            <a:avLst/>
          </a:prstGeom>
        </p:spPr>
        <p:style>
          <a:lnRef idx="2">
            <a:schemeClr val="dk1">
              <a:shade val="50000"/>
            </a:schemeClr>
          </a:lnRef>
          <a:fillRef idx="1">
            <a:schemeClr val="dk1"/>
          </a:fillRef>
          <a:effectRef idx="0">
            <a:schemeClr val="dk1"/>
          </a:effectRef>
          <a:fontRef idx="minor">
            <a:schemeClr val="lt1"/>
          </a:fontRef>
        </p:style>
        <p:txBody>
          <a:bodyPr rtlCol="0" anchor="ctr"/>
          <a:p>
            <a:pPr algn="ctr"/>
            <a:endParaRPr lang="zh-CN" altLang="en-US"/>
          </a:p>
        </p:txBody>
      </p:sp>
      <p:sp>
        <p:nvSpPr>
          <p:cNvPr id="14" name="圆角矩形 13"/>
          <p:cNvSpPr/>
          <p:nvPr userDrawn="1"/>
        </p:nvSpPr>
        <p:spPr>
          <a:xfrm>
            <a:off x="1905000" y="6382385"/>
            <a:ext cx="476250" cy="384810"/>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4265611" y="1752600"/>
            <a:ext cx="6858002" cy="1828800"/>
          </a:xfrm>
        </p:spPr>
        <p:txBody>
          <a:bodyPr>
            <a:normAutofit/>
          </a:bodyPr>
          <a:lstStyle>
            <a:lvl1pPr algn="l">
              <a:defRPr sz="5400"/>
            </a:lvl1pPr>
          </a:lstStyle>
          <a:p>
            <a:r>
              <a:t>Click to edit Master title style</a:t>
            </a:r>
          </a:p>
        </p:txBody>
      </p:sp>
      <p:sp>
        <p:nvSpPr>
          <p:cNvPr id="3" name="Subtitle 2"/>
          <p:cNvSpPr>
            <a:spLocks noGrp="1"/>
          </p:cNvSpPr>
          <p:nvPr>
            <p:ph type="subTitle" idx="1"/>
          </p:nvPr>
        </p:nvSpPr>
        <p:spPr>
          <a:xfrm>
            <a:off x="4265610" y="3733800"/>
            <a:ext cx="6858002" cy="914400"/>
          </a:xfrm>
        </p:spPr>
        <p:txBody>
          <a:bodyPr/>
          <a:lstStyle>
            <a:lvl1pPr marL="0" indent="0" algn="l">
              <a:spcBef>
                <a:spcPts val="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t>Click to edit Master subtitle style</a:t>
            </a:r>
          </a:p>
        </p:txBody>
      </p:sp>
    </p:spTree>
  </p:cSld>
  <p:clrMapOvr>
    <a:masterClrMapping/>
  </p:clrMapOvr>
  <p:transition spd="slow"/>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t>Click to edit Master title style</a:t>
            </a:r>
          </a:p>
        </p:txBody>
      </p:sp>
      <p:sp>
        <p:nvSpPr>
          <p:cNvPr id="3" name="Content Placeholder 2"/>
          <p:cNvSpPr>
            <a:spLocks noGrp="1"/>
          </p:cNvSpPr>
          <p:nvPr>
            <p:ph idx="1"/>
          </p:nvPr>
        </p:nvSpPr>
        <p:spPr/>
        <p:txBody>
          <a:bodyPr/>
          <a:lstStyle/>
          <a:p>
            <a:pPr lvl="0"/>
            <a:r>
              <a:t>Click to edit Master text styles</a:t>
            </a:r>
          </a:p>
          <a:p>
            <a:pPr lvl="1"/>
            <a:r>
              <a:t>Second level</a:t>
            </a:r>
          </a:p>
          <a:p>
            <a:pPr lvl="2"/>
            <a:r>
              <a:t>Third level</a:t>
            </a:r>
          </a:p>
          <a:p>
            <a:pPr lvl="3"/>
            <a:r>
              <a:t>Fourth level</a:t>
            </a:r>
          </a:p>
          <a:p>
            <a:pPr lvl="4"/>
            <a:r>
              <a:t>Fifth level</a:t>
            </a:r>
          </a:p>
        </p:txBody>
      </p:sp>
      <p:sp>
        <p:nvSpPr>
          <p:cNvPr id="4" name="Date Placeholder 3"/>
          <p:cNvSpPr>
            <a:spLocks noGrp="1"/>
          </p:cNvSpPr>
          <p:nvPr>
            <p:ph type="dt" sz="half" idx="10"/>
          </p:nvPr>
        </p:nvSpPr>
        <p:spPr/>
        <p:txBody>
          <a:bodyPr/>
          <a:lstStyle>
            <a:lvl1pPr>
              <a:defRPr/>
            </a:lvl1pPr>
          </a:lstStyle>
          <a:p>
            <a:pPr>
              <a:defRPr/>
            </a:pPr>
            <a:fld id="{583E9EFC-E4FE-4FC0-B3F2-A3679AB85062}" type="datetimeFigureOut">
              <a:rPr lang="en-US"/>
            </a:fld>
            <a:endParaRPr lang="en-US"/>
          </a:p>
        </p:txBody>
      </p:sp>
      <p:sp>
        <p:nvSpPr>
          <p:cNvPr id="5" name="Footer Placeholder 4"/>
          <p:cNvSpPr>
            <a:spLocks noGrp="1"/>
          </p:cNvSpPr>
          <p:nvPr>
            <p:ph type="ftr" sz="quarter" idx="11"/>
          </p:nvPr>
        </p:nvSpPr>
        <p:spPr/>
        <p:txBody>
          <a:bodyPr/>
          <a:lstStyle>
            <a:lvl1pPr>
              <a:defRPr/>
            </a:lvl1pPr>
          </a:lstStyle>
          <a:p>
            <a:pPr>
              <a:defRPr/>
            </a:pPr>
          </a:p>
        </p:txBody>
      </p:sp>
      <p:sp>
        <p:nvSpPr>
          <p:cNvPr id="6" name="Slide Number Placeholder 5"/>
          <p:cNvSpPr>
            <a:spLocks noGrp="1"/>
          </p:cNvSpPr>
          <p:nvPr>
            <p:ph type="sldNum" sz="quarter" idx="12"/>
          </p:nvPr>
        </p:nvSpPr>
        <p:spPr/>
        <p:txBody>
          <a:bodyPr/>
          <a:lstStyle>
            <a:lvl1pPr>
              <a:defRPr/>
            </a:lvl1pPr>
          </a:lstStyle>
          <a:p>
            <a:pPr>
              <a:defRPr/>
            </a:pPr>
            <a:fld id="{52D1D05C-6D10-4E80-9127-F87D95EE3F95}" type="slidenum">
              <a:rPr/>
            </a:fld>
            <a:endParaRPr/>
          </a:p>
        </p:txBody>
      </p:sp>
    </p:spTree>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265613" y="1828800"/>
            <a:ext cx="6858002" cy="1828800"/>
          </a:xfrm>
        </p:spPr>
        <p:txBody>
          <a:bodyPr>
            <a:normAutofit/>
          </a:bodyPr>
          <a:lstStyle>
            <a:lvl1pPr>
              <a:defRPr sz="4400"/>
            </a:lvl1pPr>
          </a:lstStyle>
          <a:p>
            <a:r>
              <a:t>Click to edit Master title style</a:t>
            </a:r>
          </a:p>
        </p:txBody>
      </p:sp>
      <p:sp>
        <p:nvSpPr>
          <p:cNvPr id="3" name="Text Placeholder 2"/>
          <p:cNvSpPr>
            <a:spLocks noGrp="1"/>
          </p:cNvSpPr>
          <p:nvPr>
            <p:ph type="body" idx="1"/>
          </p:nvPr>
        </p:nvSpPr>
        <p:spPr>
          <a:xfrm>
            <a:off x="4265610" y="3733800"/>
            <a:ext cx="6858002" cy="914400"/>
          </a:xfrm>
        </p:spPr>
        <p:txBody>
          <a:bodyPr/>
          <a:lstStyle>
            <a:lvl1pPr marL="0" indent="0">
              <a:spcBef>
                <a:spcPts val="0"/>
              </a:spcBef>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t>Click to edit Master text styles</a:t>
            </a:r>
          </a:p>
        </p:txBody>
      </p:sp>
    </p:spTree>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t>Click to edit Master title style</a:t>
            </a:r>
          </a:p>
        </p:txBody>
      </p:sp>
      <p:sp>
        <p:nvSpPr>
          <p:cNvPr id="3" name="Content Placeholder 2"/>
          <p:cNvSpPr>
            <a:spLocks noGrp="1"/>
          </p:cNvSpPr>
          <p:nvPr>
            <p:ph sz="half" idx="1"/>
          </p:nvPr>
        </p:nvSpPr>
        <p:spPr>
          <a:xfrm>
            <a:off x="1065212" y="1825625"/>
            <a:ext cx="4954588" cy="4187952"/>
          </a:xfrm>
        </p:spPr>
        <p:txBody>
          <a:bodyPr/>
          <a:lstStyle/>
          <a:p>
            <a:pPr lvl="0"/>
            <a:r>
              <a:t>Click to edit Master text styles</a:t>
            </a:r>
          </a:p>
          <a:p>
            <a:pPr lvl="1"/>
            <a:r>
              <a:t>Second level</a:t>
            </a:r>
          </a:p>
          <a:p>
            <a:pPr lvl="2"/>
            <a:r>
              <a:t>Third level</a:t>
            </a:r>
          </a:p>
          <a:p>
            <a:pPr lvl="3"/>
            <a:r>
              <a:t>Fourth level</a:t>
            </a:r>
          </a:p>
          <a:p>
            <a:pPr lvl="4"/>
            <a:r>
              <a:t>Fifth level</a:t>
            </a:r>
          </a:p>
        </p:txBody>
      </p:sp>
      <p:sp>
        <p:nvSpPr>
          <p:cNvPr id="4" name="Content Placeholder 3"/>
          <p:cNvSpPr>
            <a:spLocks noGrp="1"/>
          </p:cNvSpPr>
          <p:nvPr>
            <p:ph sz="half" idx="2"/>
          </p:nvPr>
        </p:nvSpPr>
        <p:spPr>
          <a:xfrm>
            <a:off x="6172200" y="1825625"/>
            <a:ext cx="4951414" cy="4187952"/>
          </a:xfrm>
        </p:spPr>
        <p:txBody>
          <a:bodyPr/>
          <a:lstStyle/>
          <a:p>
            <a:pPr lvl="0"/>
            <a:r>
              <a:t>Click to edit Master text styles</a:t>
            </a:r>
          </a:p>
          <a:p>
            <a:pPr lvl="1"/>
            <a:r>
              <a:t>Second level</a:t>
            </a:r>
          </a:p>
          <a:p>
            <a:pPr lvl="2"/>
            <a:r>
              <a:t>Third level</a:t>
            </a:r>
          </a:p>
          <a:p>
            <a:pPr lvl="3"/>
            <a:r>
              <a:t>Fourth level</a:t>
            </a:r>
          </a:p>
          <a:p>
            <a:pPr lvl="4"/>
            <a:r>
              <a:t>Fifth level</a:t>
            </a:r>
          </a:p>
        </p:txBody>
      </p:sp>
      <p:sp>
        <p:nvSpPr>
          <p:cNvPr id="5" name="Date Placeholder 3"/>
          <p:cNvSpPr>
            <a:spLocks noGrp="1"/>
          </p:cNvSpPr>
          <p:nvPr>
            <p:ph type="dt" sz="half" idx="10"/>
          </p:nvPr>
        </p:nvSpPr>
        <p:spPr/>
        <p:txBody>
          <a:bodyPr/>
          <a:lstStyle>
            <a:lvl1pPr>
              <a:defRPr/>
            </a:lvl1pPr>
          </a:lstStyle>
          <a:p>
            <a:pPr>
              <a:defRPr/>
            </a:pPr>
            <a:fld id="{1D6C98BE-7255-4E76-ADE9-02EC4A652765}" type="datetimeFigureOut">
              <a:rPr lang="en-US"/>
            </a:fld>
            <a:endParaRPr lang="en-US"/>
          </a:p>
        </p:txBody>
      </p:sp>
      <p:sp>
        <p:nvSpPr>
          <p:cNvPr id="6" name="Footer Placeholder 4"/>
          <p:cNvSpPr>
            <a:spLocks noGrp="1"/>
          </p:cNvSpPr>
          <p:nvPr>
            <p:ph type="ftr" sz="quarter" idx="11"/>
          </p:nvPr>
        </p:nvSpPr>
        <p:spPr/>
        <p:txBody>
          <a:bodyPr/>
          <a:lstStyle>
            <a:lvl1pPr>
              <a:defRPr/>
            </a:lvl1pPr>
          </a:lstStyle>
          <a:p>
            <a:pPr>
              <a:defRPr/>
            </a:pPr>
          </a:p>
        </p:txBody>
      </p:sp>
      <p:sp>
        <p:nvSpPr>
          <p:cNvPr id="7" name="Slide Number Placeholder 5"/>
          <p:cNvSpPr>
            <a:spLocks noGrp="1"/>
          </p:cNvSpPr>
          <p:nvPr>
            <p:ph type="sldNum" sz="quarter" idx="12"/>
          </p:nvPr>
        </p:nvSpPr>
        <p:spPr/>
        <p:txBody>
          <a:bodyPr/>
          <a:lstStyle>
            <a:lvl1pPr>
              <a:defRPr/>
            </a:lvl1pPr>
          </a:lstStyle>
          <a:p>
            <a:pPr>
              <a:defRPr/>
            </a:pPr>
            <a:fld id="{25A4AEA7-C07B-4E27-8ACC-1B0DC5F4B248}" type="slidenum">
              <a:rPr/>
            </a:fld>
            <a:endParaRPr/>
          </a:p>
        </p:txBody>
      </p:sp>
    </p:spTree>
  </p:cSld>
  <p:clrMapOvr>
    <a:masterClrMapping/>
  </p:clrMapOvr>
  <p:transition spd="slow"/>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t>Click to edit Master title style</a:t>
            </a:r>
          </a:p>
        </p:txBody>
      </p:sp>
      <p:sp>
        <p:nvSpPr>
          <p:cNvPr id="3" name="Text Placeholder 2"/>
          <p:cNvSpPr>
            <a:spLocks noGrp="1"/>
          </p:cNvSpPr>
          <p:nvPr>
            <p:ph type="body" idx="1"/>
          </p:nvPr>
        </p:nvSpPr>
        <p:spPr>
          <a:xfrm>
            <a:off x="1069848" y="1681163"/>
            <a:ext cx="4956048" cy="823912"/>
          </a:xfrm>
        </p:spPr>
        <p:txBody>
          <a:bodyPr anchor="b"/>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t>Click to edit Master text styles</a:t>
            </a:r>
          </a:p>
        </p:txBody>
      </p:sp>
      <p:sp>
        <p:nvSpPr>
          <p:cNvPr id="4" name="Content Placeholder 3"/>
          <p:cNvSpPr>
            <a:spLocks noGrp="1"/>
          </p:cNvSpPr>
          <p:nvPr>
            <p:ph sz="half" idx="2"/>
          </p:nvPr>
        </p:nvSpPr>
        <p:spPr>
          <a:xfrm>
            <a:off x="1069848" y="2505075"/>
            <a:ext cx="4956048" cy="3476625"/>
          </a:xfrm>
        </p:spPr>
        <p:txBody>
          <a:bodyPr/>
          <a:lstStyle/>
          <a:p>
            <a:pPr lvl="0"/>
            <a:r>
              <a:t>Click to edit Master text styles</a:t>
            </a:r>
          </a:p>
          <a:p>
            <a:pPr lvl="1"/>
            <a:r>
              <a:t>Second level</a:t>
            </a:r>
          </a:p>
          <a:p>
            <a:pPr lvl="2"/>
            <a:r>
              <a:t>Third level</a:t>
            </a:r>
          </a:p>
          <a:p>
            <a:pPr lvl="3"/>
            <a:r>
              <a:t>Fourth level</a:t>
            </a:r>
          </a:p>
          <a:p>
            <a:pPr lvl="4"/>
            <a:r>
              <a:t>Fifth level</a:t>
            </a:r>
          </a:p>
        </p:txBody>
      </p:sp>
      <p:sp>
        <p:nvSpPr>
          <p:cNvPr id="5" name="Text Placeholder 4"/>
          <p:cNvSpPr>
            <a:spLocks noGrp="1"/>
          </p:cNvSpPr>
          <p:nvPr>
            <p:ph type="body" sz="quarter" idx="3"/>
          </p:nvPr>
        </p:nvSpPr>
        <p:spPr>
          <a:xfrm>
            <a:off x="6172200" y="1681163"/>
            <a:ext cx="4956048" cy="823912"/>
          </a:xfrm>
        </p:spPr>
        <p:txBody>
          <a:bodyPr anchor="b"/>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t>Click to edit Master text styles</a:t>
            </a:r>
          </a:p>
        </p:txBody>
      </p:sp>
      <p:sp>
        <p:nvSpPr>
          <p:cNvPr id="6" name="Content Placeholder 5"/>
          <p:cNvSpPr>
            <a:spLocks noGrp="1"/>
          </p:cNvSpPr>
          <p:nvPr>
            <p:ph sz="quarter" idx="4"/>
          </p:nvPr>
        </p:nvSpPr>
        <p:spPr>
          <a:xfrm>
            <a:off x="6172200" y="2505075"/>
            <a:ext cx="4956048" cy="3476625"/>
          </a:xfrm>
        </p:spPr>
        <p:txBody>
          <a:bodyPr/>
          <a:lstStyle/>
          <a:p>
            <a:pPr lvl="0"/>
            <a:r>
              <a:t>Click to edit Master text styles</a:t>
            </a:r>
          </a:p>
          <a:p>
            <a:pPr lvl="1"/>
            <a:r>
              <a:t>Second level</a:t>
            </a:r>
          </a:p>
          <a:p>
            <a:pPr lvl="2"/>
            <a:r>
              <a:t>Third level</a:t>
            </a:r>
          </a:p>
          <a:p>
            <a:pPr lvl="3"/>
            <a:r>
              <a:t>Fourth level</a:t>
            </a:r>
          </a:p>
          <a:p>
            <a:pPr lvl="4"/>
            <a:r>
              <a:t>Fifth level</a:t>
            </a:r>
          </a:p>
        </p:txBody>
      </p:sp>
      <p:sp>
        <p:nvSpPr>
          <p:cNvPr id="7" name="Date Placeholder 3"/>
          <p:cNvSpPr>
            <a:spLocks noGrp="1"/>
          </p:cNvSpPr>
          <p:nvPr>
            <p:ph type="dt" sz="half" idx="10"/>
          </p:nvPr>
        </p:nvSpPr>
        <p:spPr/>
        <p:txBody>
          <a:bodyPr/>
          <a:lstStyle>
            <a:lvl1pPr>
              <a:defRPr/>
            </a:lvl1pPr>
          </a:lstStyle>
          <a:p>
            <a:pPr>
              <a:defRPr/>
            </a:pPr>
            <a:fld id="{2494F63C-9AA3-400E-B2C1-A7B4F6D99CF0}" type="datetimeFigureOut">
              <a:rPr lang="en-US"/>
            </a:fld>
            <a:endParaRPr lang="en-US"/>
          </a:p>
        </p:txBody>
      </p:sp>
      <p:sp>
        <p:nvSpPr>
          <p:cNvPr id="8" name="Footer Placeholder 4"/>
          <p:cNvSpPr>
            <a:spLocks noGrp="1"/>
          </p:cNvSpPr>
          <p:nvPr>
            <p:ph type="ftr" sz="quarter" idx="11"/>
          </p:nvPr>
        </p:nvSpPr>
        <p:spPr/>
        <p:txBody>
          <a:bodyPr/>
          <a:lstStyle>
            <a:lvl1pPr>
              <a:defRPr/>
            </a:lvl1pPr>
          </a:lstStyle>
          <a:p>
            <a:pPr>
              <a:defRPr/>
            </a:pPr>
          </a:p>
        </p:txBody>
      </p:sp>
      <p:sp>
        <p:nvSpPr>
          <p:cNvPr id="9" name="Slide Number Placeholder 5"/>
          <p:cNvSpPr>
            <a:spLocks noGrp="1"/>
          </p:cNvSpPr>
          <p:nvPr>
            <p:ph type="sldNum" sz="quarter" idx="12"/>
          </p:nvPr>
        </p:nvSpPr>
        <p:spPr/>
        <p:txBody>
          <a:bodyPr/>
          <a:lstStyle>
            <a:lvl1pPr>
              <a:defRPr/>
            </a:lvl1pPr>
          </a:lstStyle>
          <a:p>
            <a:pPr>
              <a:defRPr/>
            </a:pPr>
            <a:fld id="{E6F22CD6-3017-4AE4-ACCD-0A4307647817}" type="slidenum">
              <a:rPr/>
            </a:fld>
            <a:endParaRPr/>
          </a:p>
        </p:txBody>
      </p:sp>
    </p:spTree>
  </p:cSld>
  <p:clrMapOvr>
    <a:masterClrMapping/>
  </p:clrMapOvr>
  <p:transition spd="slow"/>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t>Click to edit Master title style</a:t>
            </a:r>
          </a:p>
        </p:txBody>
      </p:sp>
      <p:sp>
        <p:nvSpPr>
          <p:cNvPr id="3" name="Date Placeholder 3"/>
          <p:cNvSpPr>
            <a:spLocks noGrp="1"/>
          </p:cNvSpPr>
          <p:nvPr>
            <p:ph type="dt" sz="half" idx="10"/>
          </p:nvPr>
        </p:nvSpPr>
        <p:spPr/>
        <p:txBody>
          <a:bodyPr/>
          <a:lstStyle>
            <a:lvl1pPr>
              <a:defRPr/>
            </a:lvl1pPr>
          </a:lstStyle>
          <a:p>
            <a:pPr>
              <a:defRPr/>
            </a:pPr>
            <a:fld id="{C9046993-0F17-4BAB-B935-2A441F49EEFD}" type="datetimeFigureOut">
              <a:rPr lang="en-US"/>
            </a:fld>
            <a:endParaRPr lang="en-US"/>
          </a:p>
        </p:txBody>
      </p:sp>
      <p:sp>
        <p:nvSpPr>
          <p:cNvPr id="4" name="Footer Placeholder 4"/>
          <p:cNvSpPr>
            <a:spLocks noGrp="1"/>
          </p:cNvSpPr>
          <p:nvPr>
            <p:ph type="ftr" sz="quarter" idx="11"/>
          </p:nvPr>
        </p:nvSpPr>
        <p:spPr/>
        <p:txBody>
          <a:bodyPr/>
          <a:lstStyle>
            <a:lvl1pPr>
              <a:defRPr/>
            </a:lvl1pPr>
          </a:lstStyle>
          <a:p>
            <a:pPr>
              <a:defRPr/>
            </a:pPr>
          </a:p>
        </p:txBody>
      </p:sp>
      <p:sp>
        <p:nvSpPr>
          <p:cNvPr id="5" name="Slide Number Placeholder 5"/>
          <p:cNvSpPr>
            <a:spLocks noGrp="1"/>
          </p:cNvSpPr>
          <p:nvPr>
            <p:ph type="sldNum" sz="quarter" idx="12"/>
          </p:nvPr>
        </p:nvSpPr>
        <p:spPr/>
        <p:txBody>
          <a:bodyPr/>
          <a:lstStyle>
            <a:lvl1pPr>
              <a:defRPr/>
            </a:lvl1pPr>
          </a:lstStyle>
          <a:p>
            <a:pPr>
              <a:defRPr/>
            </a:pPr>
            <a:fld id="{FCA438F5-348F-4D92-8EAE-A9528FF766D0}" type="slidenum">
              <a:rPr/>
            </a:fld>
            <a:endParaRPr/>
          </a:p>
        </p:txBody>
      </p:sp>
    </p:spTree>
  </p:cSld>
  <p:clrMapOvr>
    <a:masterClrMapping/>
  </p:clrMapOvr>
  <p:transition spd="slow"/>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0630009A-70A6-4C16-A6E1-C33ADC1D65F4}" type="datetimeFigureOut">
              <a:rPr lang="en-US"/>
            </a:fld>
            <a:endParaRPr lang="en-US"/>
          </a:p>
        </p:txBody>
      </p:sp>
      <p:sp>
        <p:nvSpPr>
          <p:cNvPr id="3" name="Footer Placeholder 4"/>
          <p:cNvSpPr>
            <a:spLocks noGrp="1"/>
          </p:cNvSpPr>
          <p:nvPr>
            <p:ph type="ftr" sz="quarter" idx="11"/>
          </p:nvPr>
        </p:nvSpPr>
        <p:spPr/>
        <p:txBody>
          <a:bodyPr/>
          <a:lstStyle>
            <a:lvl1pPr>
              <a:defRPr/>
            </a:lvl1pPr>
          </a:lstStyle>
          <a:p>
            <a:pPr>
              <a:defRPr/>
            </a:pPr>
          </a:p>
        </p:txBody>
      </p:sp>
      <p:sp>
        <p:nvSpPr>
          <p:cNvPr id="4" name="Slide Number Placeholder 5"/>
          <p:cNvSpPr>
            <a:spLocks noGrp="1"/>
          </p:cNvSpPr>
          <p:nvPr>
            <p:ph type="sldNum" sz="quarter" idx="12"/>
          </p:nvPr>
        </p:nvSpPr>
        <p:spPr/>
        <p:txBody>
          <a:bodyPr/>
          <a:lstStyle>
            <a:lvl1pPr>
              <a:defRPr/>
            </a:lvl1pPr>
          </a:lstStyle>
          <a:p>
            <a:pPr>
              <a:defRPr/>
            </a:pPr>
            <a:fld id="{45D29091-E882-40A6-A60A-DD664E872624}" type="slidenum">
              <a:rPr/>
            </a:fld>
            <a:endParaRPr/>
          </a:p>
        </p:txBody>
      </p:sp>
    </p:spTree>
  </p:cSld>
  <p:clrMapOvr>
    <a:masterClrMapping/>
  </p:clrMapOvr>
  <p:transition spd="slow"/>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wo Pictures with Captions">
    <p:spTree>
      <p:nvGrpSpPr>
        <p:cNvPr id="1" name=""/>
        <p:cNvGrpSpPr/>
        <p:nvPr/>
      </p:nvGrpSpPr>
      <p:grpSpPr>
        <a:xfrm>
          <a:off x="0" y="0"/>
          <a:ext cx="0" cy="0"/>
          <a:chOff x="0" y="0"/>
          <a:chExt cx="0" cy="0"/>
        </a:xfrm>
      </p:grpSpPr>
      <p:grpSp>
        <p:nvGrpSpPr>
          <p:cNvPr id="6" name="Group 8"/>
          <p:cNvGrpSpPr/>
          <p:nvPr/>
        </p:nvGrpSpPr>
        <p:grpSpPr>
          <a:xfrm>
            <a:off x="574431" y="724619"/>
            <a:ext cx="5318979" cy="3795623"/>
            <a:chOff x="895350" y="3313113"/>
            <a:chExt cx="3613151" cy="2790825"/>
          </a:xfrm>
          <a:solidFill>
            <a:schemeClr val="tx1">
              <a:lumMod val="50000"/>
            </a:schemeClr>
          </a:solidFill>
        </p:grpSpPr>
        <p:sp>
          <p:nvSpPr>
            <p:cNvPr id="7" name="Freeform 41"/>
            <p:cNvSpPr/>
            <p:nvPr/>
          </p:nvSpPr>
          <p:spPr bwMode="auto">
            <a:xfrm>
              <a:off x="963613" y="3725863"/>
              <a:ext cx="11113" cy="1952625"/>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grpFill/>
            <a:ln>
              <a:noFill/>
            </a:ln>
          </p:spPr>
          <p:txBody>
            <a:bodyPr/>
            <a:lstStyle/>
            <a:p>
              <a:pPr fontAlgn="auto">
                <a:spcBef>
                  <a:spcPts val="0"/>
                </a:spcBef>
                <a:spcAft>
                  <a:spcPts val="0"/>
                </a:spcAft>
                <a:defRPr/>
              </a:pPr>
              <a:endParaRPr>
                <a:latin typeface="+mn-lt"/>
                <a:ea typeface="+mn-ea"/>
              </a:endParaRPr>
            </a:p>
          </p:txBody>
        </p:sp>
        <p:sp>
          <p:nvSpPr>
            <p:cNvPr id="8" name="Freeform 42"/>
            <p:cNvSpPr/>
            <p:nvPr/>
          </p:nvSpPr>
          <p:spPr bwMode="auto">
            <a:xfrm>
              <a:off x="1350963" y="6038850"/>
              <a:ext cx="2736850" cy="11113"/>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grpFill/>
            <a:ln>
              <a:noFill/>
            </a:ln>
          </p:spPr>
          <p:txBody>
            <a:bodyPr/>
            <a:lstStyle/>
            <a:p>
              <a:pPr fontAlgn="auto">
                <a:spcBef>
                  <a:spcPts val="0"/>
                </a:spcBef>
                <a:spcAft>
                  <a:spcPts val="0"/>
                </a:spcAft>
                <a:defRPr/>
              </a:pPr>
              <a:endParaRPr>
                <a:latin typeface="+mn-lt"/>
                <a:ea typeface="+mn-ea"/>
              </a:endParaRPr>
            </a:p>
          </p:txBody>
        </p:sp>
        <p:sp>
          <p:nvSpPr>
            <p:cNvPr id="9" name="Freeform 43"/>
            <p:cNvSpPr/>
            <p:nvPr/>
          </p:nvSpPr>
          <p:spPr bwMode="auto">
            <a:xfrm>
              <a:off x="1330325" y="3378200"/>
              <a:ext cx="2743200" cy="11113"/>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grpFill/>
            <a:ln>
              <a:noFill/>
            </a:ln>
          </p:spPr>
          <p:txBody>
            <a:bodyPr/>
            <a:lstStyle/>
            <a:p>
              <a:pPr fontAlgn="auto">
                <a:spcBef>
                  <a:spcPts val="0"/>
                </a:spcBef>
                <a:spcAft>
                  <a:spcPts val="0"/>
                </a:spcAft>
                <a:defRPr/>
              </a:pPr>
              <a:endParaRPr>
                <a:latin typeface="+mn-lt"/>
                <a:ea typeface="+mn-ea"/>
              </a:endParaRPr>
            </a:p>
          </p:txBody>
        </p:sp>
        <p:sp>
          <p:nvSpPr>
            <p:cNvPr id="10" name="Freeform 44"/>
            <p:cNvSpPr/>
            <p:nvPr/>
          </p:nvSpPr>
          <p:spPr bwMode="auto">
            <a:xfrm>
              <a:off x="4443413" y="3759200"/>
              <a:ext cx="9525" cy="1919288"/>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grpFill/>
            <a:ln>
              <a:noFill/>
            </a:ln>
          </p:spPr>
          <p:txBody>
            <a:bodyPr/>
            <a:lstStyle/>
            <a:p>
              <a:pPr fontAlgn="auto">
                <a:spcBef>
                  <a:spcPts val="0"/>
                </a:spcBef>
                <a:spcAft>
                  <a:spcPts val="0"/>
                </a:spcAft>
                <a:defRPr/>
              </a:pPr>
              <a:endParaRPr>
                <a:latin typeface="+mn-lt"/>
                <a:ea typeface="+mn-ea"/>
              </a:endParaRPr>
            </a:p>
          </p:txBody>
        </p:sp>
        <p:sp>
          <p:nvSpPr>
            <p:cNvPr id="11" name="Freeform 45"/>
            <p:cNvSpPr>
              <a:spLocks noEditPoints="1"/>
            </p:cNvSpPr>
            <p:nvPr/>
          </p:nvSpPr>
          <p:spPr bwMode="auto">
            <a:xfrm>
              <a:off x="903288" y="5772150"/>
              <a:ext cx="341313" cy="331788"/>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grpFill/>
            <a:ln>
              <a:noFill/>
            </a:ln>
          </p:spPr>
          <p:txBody>
            <a:bodyPr/>
            <a:lstStyle/>
            <a:p>
              <a:pPr fontAlgn="auto">
                <a:spcBef>
                  <a:spcPts val="0"/>
                </a:spcBef>
                <a:spcAft>
                  <a:spcPts val="0"/>
                </a:spcAft>
                <a:defRPr/>
              </a:pPr>
              <a:endParaRPr>
                <a:latin typeface="+mn-lt"/>
                <a:ea typeface="+mn-ea"/>
              </a:endParaRPr>
            </a:p>
          </p:txBody>
        </p:sp>
        <p:sp>
          <p:nvSpPr>
            <p:cNvPr id="12" name="Freeform 46"/>
            <p:cNvSpPr>
              <a:spLocks noEditPoints="1"/>
            </p:cNvSpPr>
            <p:nvPr/>
          </p:nvSpPr>
          <p:spPr bwMode="auto">
            <a:xfrm>
              <a:off x="906463" y="5768975"/>
              <a:ext cx="341313" cy="323850"/>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grpFill/>
            <a:ln>
              <a:noFill/>
            </a:ln>
          </p:spPr>
          <p:txBody>
            <a:bodyPr/>
            <a:lstStyle/>
            <a:p>
              <a:pPr fontAlgn="auto">
                <a:spcBef>
                  <a:spcPts val="0"/>
                </a:spcBef>
                <a:spcAft>
                  <a:spcPts val="0"/>
                </a:spcAft>
                <a:defRPr/>
              </a:pPr>
              <a:endParaRPr>
                <a:latin typeface="+mn-lt"/>
                <a:ea typeface="+mn-ea"/>
              </a:endParaRPr>
            </a:p>
          </p:txBody>
        </p:sp>
        <p:sp>
          <p:nvSpPr>
            <p:cNvPr id="13" name="Freeform 47"/>
            <p:cNvSpPr>
              <a:spLocks noEditPoints="1"/>
            </p:cNvSpPr>
            <p:nvPr/>
          </p:nvSpPr>
          <p:spPr bwMode="auto">
            <a:xfrm>
              <a:off x="895350" y="3316288"/>
              <a:ext cx="363538" cy="328613"/>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grpFill/>
            <a:ln>
              <a:noFill/>
            </a:ln>
          </p:spPr>
          <p:txBody>
            <a:bodyPr/>
            <a:lstStyle/>
            <a:p>
              <a:pPr fontAlgn="auto">
                <a:spcBef>
                  <a:spcPts val="0"/>
                </a:spcBef>
                <a:spcAft>
                  <a:spcPts val="0"/>
                </a:spcAft>
                <a:defRPr/>
              </a:pPr>
              <a:endParaRPr>
                <a:latin typeface="+mn-lt"/>
                <a:ea typeface="+mn-ea"/>
              </a:endParaRPr>
            </a:p>
          </p:txBody>
        </p:sp>
        <p:sp>
          <p:nvSpPr>
            <p:cNvPr id="14" name="Freeform 48"/>
            <p:cNvSpPr>
              <a:spLocks noEditPoints="1"/>
            </p:cNvSpPr>
            <p:nvPr/>
          </p:nvSpPr>
          <p:spPr bwMode="auto">
            <a:xfrm>
              <a:off x="903288" y="3313113"/>
              <a:ext cx="336550" cy="338138"/>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grpFill/>
            <a:ln>
              <a:noFill/>
            </a:ln>
          </p:spPr>
          <p:txBody>
            <a:bodyPr/>
            <a:lstStyle/>
            <a:p>
              <a:pPr fontAlgn="auto">
                <a:spcBef>
                  <a:spcPts val="0"/>
                </a:spcBef>
                <a:spcAft>
                  <a:spcPts val="0"/>
                </a:spcAft>
                <a:defRPr/>
              </a:pPr>
              <a:endParaRPr>
                <a:latin typeface="+mn-lt"/>
                <a:ea typeface="+mn-ea"/>
              </a:endParaRPr>
            </a:p>
          </p:txBody>
        </p:sp>
        <p:sp>
          <p:nvSpPr>
            <p:cNvPr id="15" name="Freeform 49"/>
            <p:cNvSpPr>
              <a:spLocks noEditPoints="1"/>
            </p:cNvSpPr>
            <p:nvPr/>
          </p:nvSpPr>
          <p:spPr bwMode="auto">
            <a:xfrm>
              <a:off x="4162425" y="3344863"/>
              <a:ext cx="334963" cy="328613"/>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grpFill/>
            <a:ln>
              <a:noFill/>
            </a:ln>
          </p:spPr>
          <p:txBody>
            <a:bodyPr/>
            <a:lstStyle/>
            <a:p>
              <a:pPr fontAlgn="auto">
                <a:spcBef>
                  <a:spcPts val="0"/>
                </a:spcBef>
                <a:spcAft>
                  <a:spcPts val="0"/>
                </a:spcAft>
                <a:defRPr/>
              </a:pPr>
              <a:endParaRPr>
                <a:latin typeface="+mn-lt"/>
                <a:ea typeface="+mn-ea"/>
              </a:endParaRPr>
            </a:p>
          </p:txBody>
        </p:sp>
        <p:sp>
          <p:nvSpPr>
            <p:cNvPr id="16" name="Freeform 50"/>
            <p:cNvSpPr>
              <a:spLocks noEditPoints="1"/>
            </p:cNvSpPr>
            <p:nvPr/>
          </p:nvSpPr>
          <p:spPr bwMode="auto">
            <a:xfrm>
              <a:off x="4162425" y="3359150"/>
              <a:ext cx="334963" cy="309563"/>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grpFill/>
            <a:ln>
              <a:noFill/>
            </a:ln>
          </p:spPr>
          <p:txBody>
            <a:bodyPr/>
            <a:lstStyle/>
            <a:p>
              <a:pPr fontAlgn="auto">
                <a:spcBef>
                  <a:spcPts val="0"/>
                </a:spcBef>
                <a:spcAft>
                  <a:spcPts val="0"/>
                </a:spcAft>
                <a:defRPr/>
              </a:pPr>
              <a:endParaRPr>
                <a:latin typeface="+mn-lt"/>
                <a:ea typeface="+mn-ea"/>
              </a:endParaRPr>
            </a:p>
          </p:txBody>
        </p:sp>
        <p:sp>
          <p:nvSpPr>
            <p:cNvPr id="17" name="Freeform 51"/>
            <p:cNvSpPr>
              <a:spLocks noEditPoints="1"/>
            </p:cNvSpPr>
            <p:nvPr/>
          </p:nvSpPr>
          <p:spPr bwMode="auto">
            <a:xfrm>
              <a:off x="4205288" y="5753100"/>
              <a:ext cx="303213" cy="344488"/>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grpFill/>
            <a:ln>
              <a:noFill/>
            </a:ln>
          </p:spPr>
          <p:txBody>
            <a:bodyPr/>
            <a:lstStyle/>
            <a:p>
              <a:pPr fontAlgn="auto">
                <a:spcBef>
                  <a:spcPts val="0"/>
                </a:spcBef>
                <a:spcAft>
                  <a:spcPts val="0"/>
                </a:spcAft>
                <a:defRPr/>
              </a:pPr>
              <a:endParaRPr>
                <a:latin typeface="+mn-lt"/>
                <a:ea typeface="+mn-ea"/>
              </a:endParaRPr>
            </a:p>
          </p:txBody>
        </p:sp>
        <p:sp>
          <p:nvSpPr>
            <p:cNvPr id="18" name="Freeform 52"/>
            <p:cNvSpPr>
              <a:spLocks noEditPoints="1"/>
            </p:cNvSpPr>
            <p:nvPr/>
          </p:nvSpPr>
          <p:spPr bwMode="auto">
            <a:xfrm>
              <a:off x="4202113" y="5762625"/>
              <a:ext cx="306388" cy="311150"/>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grpFill/>
            <a:ln>
              <a:noFill/>
            </a:ln>
          </p:spPr>
          <p:txBody>
            <a:bodyPr/>
            <a:lstStyle/>
            <a:p>
              <a:pPr fontAlgn="auto">
                <a:spcBef>
                  <a:spcPts val="0"/>
                </a:spcBef>
                <a:spcAft>
                  <a:spcPts val="0"/>
                </a:spcAft>
                <a:defRPr/>
              </a:pPr>
              <a:endParaRPr>
                <a:latin typeface="+mn-lt"/>
                <a:ea typeface="+mn-ea"/>
              </a:endParaRPr>
            </a:p>
          </p:txBody>
        </p:sp>
      </p:grpSp>
      <p:grpSp>
        <p:nvGrpSpPr>
          <p:cNvPr id="19" name="Group 21"/>
          <p:cNvGrpSpPr/>
          <p:nvPr/>
        </p:nvGrpSpPr>
        <p:grpSpPr>
          <a:xfrm>
            <a:off x="6285120" y="724619"/>
            <a:ext cx="5318979" cy="3795623"/>
            <a:chOff x="895350" y="3313113"/>
            <a:chExt cx="3613151" cy="2790825"/>
          </a:xfrm>
          <a:solidFill>
            <a:schemeClr val="tx1">
              <a:lumMod val="50000"/>
            </a:schemeClr>
          </a:solidFill>
        </p:grpSpPr>
        <p:sp>
          <p:nvSpPr>
            <p:cNvPr id="20" name="Freeform 41"/>
            <p:cNvSpPr/>
            <p:nvPr/>
          </p:nvSpPr>
          <p:spPr bwMode="auto">
            <a:xfrm>
              <a:off x="963613" y="3725863"/>
              <a:ext cx="11113" cy="1952625"/>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grpFill/>
            <a:ln>
              <a:noFill/>
            </a:ln>
          </p:spPr>
          <p:txBody>
            <a:bodyPr/>
            <a:lstStyle/>
            <a:p>
              <a:pPr fontAlgn="auto">
                <a:spcBef>
                  <a:spcPts val="0"/>
                </a:spcBef>
                <a:spcAft>
                  <a:spcPts val="0"/>
                </a:spcAft>
                <a:defRPr/>
              </a:pPr>
              <a:endParaRPr>
                <a:latin typeface="+mn-lt"/>
                <a:ea typeface="+mn-ea"/>
              </a:endParaRPr>
            </a:p>
          </p:txBody>
        </p:sp>
        <p:sp>
          <p:nvSpPr>
            <p:cNvPr id="21" name="Freeform 42"/>
            <p:cNvSpPr/>
            <p:nvPr/>
          </p:nvSpPr>
          <p:spPr bwMode="auto">
            <a:xfrm>
              <a:off x="1350963" y="6038850"/>
              <a:ext cx="2736850" cy="11113"/>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grpFill/>
            <a:ln>
              <a:noFill/>
            </a:ln>
          </p:spPr>
          <p:txBody>
            <a:bodyPr/>
            <a:lstStyle/>
            <a:p>
              <a:pPr fontAlgn="auto">
                <a:spcBef>
                  <a:spcPts val="0"/>
                </a:spcBef>
                <a:spcAft>
                  <a:spcPts val="0"/>
                </a:spcAft>
                <a:defRPr/>
              </a:pPr>
              <a:endParaRPr>
                <a:latin typeface="+mn-lt"/>
                <a:ea typeface="+mn-ea"/>
              </a:endParaRPr>
            </a:p>
          </p:txBody>
        </p:sp>
        <p:sp>
          <p:nvSpPr>
            <p:cNvPr id="22" name="Freeform 43"/>
            <p:cNvSpPr/>
            <p:nvPr/>
          </p:nvSpPr>
          <p:spPr bwMode="auto">
            <a:xfrm>
              <a:off x="1330325" y="3378200"/>
              <a:ext cx="2743200" cy="11113"/>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grpFill/>
            <a:ln>
              <a:noFill/>
            </a:ln>
          </p:spPr>
          <p:txBody>
            <a:bodyPr/>
            <a:lstStyle/>
            <a:p>
              <a:pPr fontAlgn="auto">
                <a:spcBef>
                  <a:spcPts val="0"/>
                </a:spcBef>
                <a:spcAft>
                  <a:spcPts val="0"/>
                </a:spcAft>
                <a:defRPr/>
              </a:pPr>
              <a:endParaRPr>
                <a:latin typeface="+mn-lt"/>
                <a:ea typeface="+mn-ea"/>
              </a:endParaRPr>
            </a:p>
          </p:txBody>
        </p:sp>
        <p:sp>
          <p:nvSpPr>
            <p:cNvPr id="23" name="Freeform 44"/>
            <p:cNvSpPr/>
            <p:nvPr/>
          </p:nvSpPr>
          <p:spPr bwMode="auto">
            <a:xfrm>
              <a:off x="4443413" y="3759200"/>
              <a:ext cx="9525" cy="1919288"/>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grpFill/>
            <a:ln>
              <a:noFill/>
            </a:ln>
          </p:spPr>
          <p:txBody>
            <a:bodyPr/>
            <a:lstStyle/>
            <a:p>
              <a:pPr fontAlgn="auto">
                <a:spcBef>
                  <a:spcPts val="0"/>
                </a:spcBef>
                <a:spcAft>
                  <a:spcPts val="0"/>
                </a:spcAft>
                <a:defRPr/>
              </a:pPr>
              <a:endParaRPr>
                <a:latin typeface="+mn-lt"/>
                <a:ea typeface="+mn-ea"/>
              </a:endParaRPr>
            </a:p>
          </p:txBody>
        </p:sp>
        <p:sp>
          <p:nvSpPr>
            <p:cNvPr id="24" name="Freeform 45"/>
            <p:cNvSpPr>
              <a:spLocks noEditPoints="1"/>
            </p:cNvSpPr>
            <p:nvPr/>
          </p:nvSpPr>
          <p:spPr bwMode="auto">
            <a:xfrm>
              <a:off x="903288" y="5772150"/>
              <a:ext cx="341313" cy="331788"/>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grpFill/>
            <a:ln>
              <a:noFill/>
            </a:ln>
          </p:spPr>
          <p:txBody>
            <a:bodyPr/>
            <a:lstStyle/>
            <a:p>
              <a:pPr fontAlgn="auto">
                <a:spcBef>
                  <a:spcPts val="0"/>
                </a:spcBef>
                <a:spcAft>
                  <a:spcPts val="0"/>
                </a:spcAft>
                <a:defRPr/>
              </a:pPr>
              <a:endParaRPr>
                <a:latin typeface="+mn-lt"/>
                <a:ea typeface="+mn-ea"/>
              </a:endParaRPr>
            </a:p>
          </p:txBody>
        </p:sp>
        <p:sp>
          <p:nvSpPr>
            <p:cNvPr id="25" name="Freeform 46"/>
            <p:cNvSpPr>
              <a:spLocks noEditPoints="1"/>
            </p:cNvSpPr>
            <p:nvPr/>
          </p:nvSpPr>
          <p:spPr bwMode="auto">
            <a:xfrm>
              <a:off x="906463" y="5768975"/>
              <a:ext cx="341313" cy="323850"/>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grpFill/>
            <a:ln>
              <a:noFill/>
            </a:ln>
          </p:spPr>
          <p:txBody>
            <a:bodyPr/>
            <a:lstStyle/>
            <a:p>
              <a:pPr fontAlgn="auto">
                <a:spcBef>
                  <a:spcPts val="0"/>
                </a:spcBef>
                <a:spcAft>
                  <a:spcPts val="0"/>
                </a:spcAft>
                <a:defRPr/>
              </a:pPr>
              <a:endParaRPr>
                <a:latin typeface="+mn-lt"/>
                <a:ea typeface="+mn-ea"/>
              </a:endParaRPr>
            </a:p>
          </p:txBody>
        </p:sp>
        <p:sp>
          <p:nvSpPr>
            <p:cNvPr id="26" name="Freeform 47"/>
            <p:cNvSpPr>
              <a:spLocks noEditPoints="1"/>
            </p:cNvSpPr>
            <p:nvPr/>
          </p:nvSpPr>
          <p:spPr bwMode="auto">
            <a:xfrm>
              <a:off x="895350" y="3316288"/>
              <a:ext cx="363538" cy="328613"/>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grpFill/>
            <a:ln>
              <a:noFill/>
            </a:ln>
          </p:spPr>
          <p:txBody>
            <a:bodyPr/>
            <a:lstStyle/>
            <a:p>
              <a:pPr fontAlgn="auto">
                <a:spcBef>
                  <a:spcPts val="0"/>
                </a:spcBef>
                <a:spcAft>
                  <a:spcPts val="0"/>
                </a:spcAft>
                <a:defRPr/>
              </a:pPr>
              <a:endParaRPr>
                <a:latin typeface="+mn-lt"/>
                <a:ea typeface="+mn-ea"/>
              </a:endParaRPr>
            </a:p>
          </p:txBody>
        </p:sp>
        <p:sp>
          <p:nvSpPr>
            <p:cNvPr id="27" name="Freeform 48"/>
            <p:cNvSpPr>
              <a:spLocks noEditPoints="1"/>
            </p:cNvSpPr>
            <p:nvPr/>
          </p:nvSpPr>
          <p:spPr bwMode="auto">
            <a:xfrm>
              <a:off x="903288" y="3313113"/>
              <a:ext cx="336550" cy="338138"/>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grpFill/>
            <a:ln>
              <a:noFill/>
            </a:ln>
          </p:spPr>
          <p:txBody>
            <a:bodyPr/>
            <a:lstStyle/>
            <a:p>
              <a:pPr fontAlgn="auto">
                <a:spcBef>
                  <a:spcPts val="0"/>
                </a:spcBef>
                <a:spcAft>
                  <a:spcPts val="0"/>
                </a:spcAft>
                <a:defRPr/>
              </a:pPr>
              <a:endParaRPr>
                <a:latin typeface="+mn-lt"/>
                <a:ea typeface="+mn-ea"/>
              </a:endParaRPr>
            </a:p>
          </p:txBody>
        </p:sp>
        <p:sp>
          <p:nvSpPr>
            <p:cNvPr id="28" name="Freeform 49"/>
            <p:cNvSpPr>
              <a:spLocks noEditPoints="1"/>
            </p:cNvSpPr>
            <p:nvPr/>
          </p:nvSpPr>
          <p:spPr bwMode="auto">
            <a:xfrm>
              <a:off x="4162425" y="3344863"/>
              <a:ext cx="334963" cy="328613"/>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grpFill/>
            <a:ln>
              <a:noFill/>
            </a:ln>
          </p:spPr>
          <p:txBody>
            <a:bodyPr/>
            <a:lstStyle/>
            <a:p>
              <a:pPr fontAlgn="auto">
                <a:spcBef>
                  <a:spcPts val="0"/>
                </a:spcBef>
                <a:spcAft>
                  <a:spcPts val="0"/>
                </a:spcAft>
                <a:defRPr/>
              </a:pPr>
              <a:endParaRPr>
                <a:latin typeface="+mn-lt"/>
                <a:ea typeface="+mn-ea"/>
              </a:endParaRPr>
            </a:p>
          </p:txBody>
        </p:sp>
        <p:sp>
          <p:nvSpPr>
            <p:cNvPr id="29" name="Freeform 50"/>
            <p:cNvSpPr>
              <a:spLocks noEditPoints="1"/>
            </p:cNvSpPr>
            <p:nvPr/>
          </p:nvSpPr>
          <p:spPr bwMode="auto">
            <a:xfrm>
              <a:off x="4162425" y="3359150"/>
              <a:ext cx="334963" cy="309563"/>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grpFill/>
            <a:ln>
              <a:noFill/>
            </a:ln>
          </p:spPr>
          <p:txBody>
            <a:bodyPr/>
            <a:lstStyle/>
            <a:p>
              <a:pPr fontAlgn="auto">
                <a:spcBef>
                  <a:spcPts val="0"/>
                </a:spcBef>
                <a:spcAft>
                  <a:spcPts val="0"/>
                </a:spcAft>
                <a:defRPr/>
              </a:pPr>
              <a:endParaRPr>
                <a:latin typeface="+mn-lt"/>
                <a:ea typeface="+mn-ea"/>
              </a:endParaRPr>
            </a:p>
          </p:txBody>
        </p:sp>
        <p:sp>
          <p:nvSpPr>
            <p:cNvPr id="30" name="Freeform 51"/>
            <p:cNvSpPr>
              <a:spLocks noEditPoints="1"/>
            </p:cNvSpPr>
            <p:nvPr/>
          </p:nvSpPr>
          <p:spPr bwMode="auto">
            <a:xfrm>
              <a:off x="4205288" y="5753100"/>
              <a:ext cx="303213" cy="344488"/>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grpFill/>
            <a:ln>
              <a:noFill/>
            </a:ln>
          </p:spPr>
          <p:txBody>
            <a:bodyPr/>
            <a:lstStyle/>
            <a:p>
              <a:pPr fontAlgn="auto">
                <a:spcBef>
                  <a:spcPts val="0"/>
                </a:spcBef>
                <a:spcAft>
                  <a:spcPts val="0"/>
                </a:spcAft>
                <a:defRPr/>
              </a:pPr>
              <a:endParaRPr>
                <a:latin typeface="+mn-lt"/>
                <a:ea typeface="+mn-ea"/>
              </a:endParaRPr>
            </a:p>
          </p:txBody>
        </p:sp>
        <p:sp>
          <p:nvSpPr>
            <p:cNvPr id="31" name="Freeform 52"/>
            <p:cNvSpPr>
              <a:spLocks noEditPoints="1"/>
            </p:cNvSpPr>
            <p:nvPr/>
          </p:nvSpPr>
          <p:spPr bwMode="auto">
            <a:xfrm>
              <a:off x="4202113" y="5762625"/>
              <a:ext cx="306388" cy="311150"/>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grpFill/>
            <a:ln>
              <a:noFill/>
            </a:ln>
          </p:spPr>
          <p:txBody>
            <a:bodyPr/>
            <a:lstStyle/>
            <a:p>
              <a:pPr fontAlgn="auto">
                <a:spcBef>
                  <a:spcPts val="0"/>
                </a:spcBef>
                <a:spcAft>
                  <a:spcPts val="0"/>
                </a:spcAft>
                <a:defRPr/>
              </a:pPr>
              <a:endParaRPr>
                <a:latin typeface="+mn-lt"/>
                <a:ea typeface="+mn-ea"/>
              </a:endParaRPr>
            </a:p>
          </p:txBody>
        </p:sp>
      </p:grpSp>
      <p:sp>
        <p:nvSpPr>
          <p:cNvPr id="36" name="Picture Placeholder 33"/>
          <p:cNvSpPr>
            <a:spLocks noGrp="1" noChangeAspect="1"/>
          </p:cNvSpPr>
          <p:nvPr>
            <p:ph type="pic" sz="quarter" idx="17"/>
          </p:nvPr>
        </p:nvSpPr>
        <p:spPr>
          <a:xfrm>
            <a:off x="833620" y="1020195"/>
            <a:ext cx="4800601" cy="3200400"/>
          </a:xfrm>
          <a:solidFill>
            <a:schemeClr val="bg2"/>
          </a:solidFill>
          <a:ln w="38100">
            <a:solidFill>
              <a:schemeClr val="bg1"/>
            </a:solidFill>
          </a:ln>
        </p:spPr>
        <p:txBody>
          <a:bodyPr rtlCol="0">
            <a:normAutofit/>
          </a:bodyPr>
          <a:lstStyle>
            <a:lvl1pPr marL="0" indent="0" algn="ctr">
              <a:buNone/>
              <a:defRPr/>
            </a:lvl1pPr>
          </a:lstStyle>
          <a:p>
            <a:pPr lvl="0"/>
            <a:endParaRPr noProof="0"/>
          </a:p>
        </p:txBody>
      </p:sp>
      <p:sp>
        <p:nvSpPr>
          <p:cNvPr id="37" name="Picture Placeholder 33"/>
          <p:cNvSpPr>
            <a:spLocks noGrp="1" noChangeAspect="1"/>
          </p:cNvSpPr>
          <p:nvPr>
            <p:ph type="pic" sz="quarter" idx="18"/>
          </p:nvPr>
        </p:nvSpPr>
        <p:spPr>
          <a:xfrm>
            <a:off x="6544309" y="1020195"/>
            <a:ext cx="4800601" cy="3200400"/>
          </a:xfrm>
          <a:solidFill>
            <a:schemeClr val="bg2"/>
          </a:solidFill>
          <a:ln w="38100">
            <a:solidFill>
              <a:schemeClr val="bg1"/>
            </a:solidFill>
          </a:ln>
        </p:spPr>
        <p:txBody>
          <a:bodyPr rtlCol="0">
            <a:normAutofit/>
          </a:bodyPr>
          <a:lstStyle>
            <a:lvl1pPr marL="0" indent="0" algn="ctr">
              <a:buNone/>
              <a:defRPr/>
            </a:lvl1pPr>
          </a:lstStyle>
          <a:p>
            <a:pPr lvl="0"/>
            <a:endParaRPr noProof="0"/>
          </a:p>
        </p:txBody>
      </p:sp>
      <p:sp>
        <p:nvSpPr>
          <p:cNvPr id="39" name="Text Placeholder 3"/>
          <p:cNvSpPr>
            <a:spLocks noGrp="1"/>
          </p:cNvSpPr>
          <p:nvPr>
            <p:ph type="body" sz="half" idx="2"/>
          </p:nvPr>
        </p:nvSpPr>
        <p:spPr>
          <a:xfrm>
            <a:off x="1052423" y="4648200"/>
            <a:ext cx="4368980" cy="1295400"/>
          </a:xfrm>
        </p:spPr>
        <p:txBody>
          <a:bodyPr>
            <a:normAutofit/>
          </a:bodyPr>
          <a:lstStyle>
            <a:lvl1pPr marL="0" indent="0">
              <a:spcBef>
                <a:spcPts val="1600"/>
              </a:spcBef>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t>Click to edit Master text styles</a:t>
            </a:r>
          </a:p>
        </p:txBody>
      </p:sp>
      <p:sp>
        <p:nvSpPr>
          <p:cNvPr id="40" name="Text Placeholder 3"/>
          <p:cNvSpPr>
            <a:spLocks noGrp="1"/>
          </p:cNvSpPr>
          <p:nvPr>
            <p:ph type="body" sz="half" idx="19"/>
          </p:nvPr>
        </p:nvSpPr>
        <p:spPr>
          <a:xfrm>
            <a:off x="6742908" y="4648200"/>
            <a:ext cx="4368980" cy="1295400"/>
          </a:xfrm>
        </p:spPr>
        <p:txBody>
          <a:bodyPr>
            <a:normAutofit/>
          </a:bodyPr>
          <a:lstStyle>
            <a:lvl1pPr marL="0" indent="0">
              <a:spcBef>
                <a:spcPts val="1600"/>
              </a:spcBef>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t>Click to edit Master text styles</a:t>
            </a:r>
          </a:p>
        </p:txBody>
      </p:sp>
      <p:sp>
        <p:nvSpPr>
          <p:cNvPr id="32" name="Date Placeholder 5"/>
          <p:cNvSpPr>
            <a:spLocks noGrp="1"/>
          </p:cNvSpPr>
          <p:nvPr>
            <p:ph type="dt" sz="half" idx="20"/>
          </p:nvPr>
        </p:nvSpPr>
        <p:spPr/>
        <p:txBody>
          <a:bodyPr/>
          <a:lstStyle>
            <a:lvl1pPr>
              <a:defRPr/>
            </a:lvl1pPr>
          </a:lstStyle>
          <a:p>
            <a:pPr>
              <a:defRPr/>
            </a:pPr>
            <a:fld id="{6CC9DDEF-DD23-4C1D-8BA6-54C666CA3739}" type="datetimeFigureOut">
              <a:rPr lang="en-US"/>
            </a:fld>
            <a:endParaRPr lang="en-US"/>
          </a:p>
        </p:txBody>
      </p:sp>
      <p:sp>
        <p:nvSpPr>
          <p:cNvPr id="33" name="Footer Placeholder 6"/>
          <p:cNvSpPr>
            <a:spLocks noGrp="1"/>
          </p:cNvSpPr>
          <p:nvPr>
            <p:ph type="ftr" sz="quarter" idx="21"/>
          </p:nvPr>
        </p:nvSpPr>
        <p:spPr/>
        <p:txBody>
          <a:bodyPr/>
          <a:lstStyle>
            <a:lvl1pPr>
              <a:defRPr/>
            </a:lvl1pPr>
          </a:lstStyle>
          <a:p>
            <a:pPr>
              <a:defRPr/>
            </a:pPr>
          </a:p>
        </p:txBody>
      </p:sp>
      <p:sp>
        <p:nvSpPr>
          <p:cNvPr id="34" name="Slide Number Placeholder 7"/>
          <p:cNvSpPr>
            <a:spLocks noGrp="1"/>
          </p:cNvSpPr>
          <p:nvPr>
            <p:ph type="sldNum" sz="quarter" idx="22"/>
          </p:nvPr>
        </p:nvSpPr>
        <p:spPr/>
        <p:txBody>
          <a:bodyPr/>
          <a:lstStyle>
            <a:lvl1pPr>
              <a:defRPr/>
            </a:lvl1pPr>
          </a:lstStyle>
          <a:p>
            <a:pPr>
              <a:defRPr/>
            </a:pPr>
            <a:fld id="{A710F70C-954E-4A1C-93F5-03064873B1B9}" type="slidenum">
              <a:rPr/>
            </a:fld>
            <a:endParaRPr/>
          </a:p>
        </p:txBody>
      </p:sp>
    </p:spTree>
  </p:cSld>
  <p:clrMapOvr>
    <a:masterClrMapping/>
  </p:clrMapOvr>
  <p:transition spd="slow"/>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511732" y="1330347"/>
            <a:ext cx="3840480" cy="2103120"/>
          </a:xfrm>
        </p:spPr>
        <p:txBody>
          <a:bodyPr>
            <a:normAutofit/>
          </a:bodyPr>
          <a:lstStyle>
            <a:lvl1pPr>
              <a:defRPr sz="3600"/>
            </a:lvl1pPr>
          </a:lstStyle>
          <a:p>
            <a:r>
              <a:t>Click to edit Master title style</a:t>
            </a:r>
          </a:p>
        </p:txBody>
      </p:sp>
      <p:sp>
        <p:nvSpPr>
          <p:cNvPr id="3" name="Content Placeholder 2"/>
          <p:cNvSpPr>
            <a:spLocks noGrp="1"/>
          </p:cNvSpPr>
          <p:nvPr>
            <p:ph idx="1"/>
          </p:nvPr>
        </p:nvSpPr>
        <p:spPr>
          <a:xfrm>
            <a:off x="836613" y="914400"/>
            <a:ext cx="6172201" cy="5029200"/>
          </a:xfrm>
        </p:spPr>
        <p:txBody>
          <a:bodyPr>
            <a:normAutofit/>
          </a:bodyPr>
          <a:lstStyle>
            <a:lvl1pPr>
              <a:defRPr sz="2400"/>
            </a:lvl1pPr>
            <a:lvl2pPr>
              <a:defRPr sz="2000"/>
            </a:lvl2pPr>
            <a:lvl3pPr>
              <a:defRPr sz="1800"/>
            </a:lvl3pPr>
            <a:lvl4pPr>
              <a:defRPr sz="1600"/>
            </a:lvl4pPr>
            <a:lvl5pPr>
              <a:defRPr sz="1600"/>
            </a:lvl5pPr>
            <a:lvl6pPr>
              <a:defRPr sz="2000"/>
            </a:lvl6pPr>
            <a:lvl7pPr>
              <a:defRPr sz="2000"/>
            </a:lvl7pPr>
            <a:lvl8pPr>
              <a:defRPr sz="2000"/>
            </a:lvl8pPr>
            <a:lvl9pPr>
              <a:defRPr sz="2000"/>
            </a:lvl9pPr>
          </a:lstStyle>
          <a:p>
            <a:pPr lvl="0"/>
            <a:r>
              <a:t>Click to edit Master text styles</a:t>
            </a:r>
          </a:p>
          <a:p>
            <a:pPr lvl="1"/>
            <a:r>
              <a:t>Second level</a:t>
            </a:r>
          </a:p>
          <a:p>
            <a:pPr lvl="2"/>
            <a:r>
              <a:t>Third level</a:t>
            </a:r>
          </a:p>
          <a:p>
            <a:pPr lvl="3"/>
            <a:r>
              <a:t>Fourth level</a:t>
            </a:r>
          </a:p>
          <a:p>
            <a:pPr lvl="4"/>
            <a:r>
              <a:t>Fifth level</a:t>
            </a:r>
          </a:p>
        </p:txBody>
      </p:sp>
      <p:sp>
        <p:nvSpPr>
          <p:cNvPr id="4" name="Text Placeholder 3"/>
          <p:cNvSpPr>
            <a:spLocks noGrp="1"/>
          </p:cNvSpPr>
          <p:nvPr>
            <p:ph type="body" sz="half" idx="2"/>
          </p:nvPr>
        </p:nvSpPr>
        <p:spPr>
          <a:xfrm>
            <a:off x="7511732" y="3555523"/>
            <a:ext cx="3840480" cy="2388077"/>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t>Click to edit Master text styles</a:t>
            </a:r>
          </a:p>
        </p:txBody>
      </p:sp>
      <p:sp>
        <p:nvSpPr>
          <p:cNvPr id="5" name="Date Placeholder 3"/>
          <p:cNvSpPr>
            <a:spLocks noGrp="1"/>
          </p:cNvSpPr>
          <p:nvPr>
            <p:ph type="dt" sz="half" idx="10"/>
          </p:nvPr>
        </p:nvSpPr>
        <p:spPr/>
        <p:txBody>
          <a:bodyPr/>
          <a:lstStyle>
            <a:lvl1pPr>
              <a:defRPr/>
            </a:lvl1pPr>
          </a:lstStyle>
          <a:p>
            <a:pPr>
              <a:defRPr/>
            </a:pPr>
            <a:fld id="{654A540E-5FA1-4826-9EA7-5A64920FFFB4}" type="datetimeFigureOut">
              <a:rPr lang="en-US"/>
            </a:fld>
            <a:endParaRPr lang="en-US"/>
          </a:p>
        </p:txBody>
      </p:sp>
      <p:sp>
        <p:nvSpPr>
          <p:cNvPr id="6" name="Footer Placeholder 4"/>
          <p:cNvSpPr>
            <a:spLocks noGrp="1"/>
          </p:cNvSpPr>
          <p:nvPr>
            <p:ph type="ftr" sz="quarter" idx="11"/>
          </p:nvPr>
        </p:nvSpPr>
        <p:spPr/>
        <p:txBody>
          <a:bodyPr/>
          <a:lstStyle>
            <a:lvl1pPr>
              <a:defRPr/>
            </a:lvl1pPr>
          </a:lstStyle>
          <a:p>
            <a:pPr>
              <a:defRPr/>
            </a:pPr>
          </a:p>
        </p:txBody>
      </p:sp>
      <p:sp>
        <p:nvSpPr>
          <p:cNvPr id="7" name="Slide Number Placeholder 5"/>
          <p:cNvSpPr>
            <a:spLocks noGrp="1"/>
          </p:cNvSpPr>
          <p:nvPr>
            <p:ph type="sldNum" sz="quarter" idx="12"/>
          </p:nvPr>
        </p:nvSpPr>
        <p:spPr/>
        <p:txBody>
          <a:bodyPr/>
          <a:lstStyle>
            <a:lvl1pPr>
              <a:defRPr/>
            </a:lvl1pPr>
          </a:lstStyle>
          <a:p>
            <a:pPr>
              <a:defRPr/>
            </a:pPr>
            <a:fld id="{CADEEC52-9562-47FE-910A-C8225E6A15AB}" type="slidenum">
              <a:rPr/>
            </a:fld>
            <a:endParaRPr/>
          </a:p>
        </p:txBody>
      </p:sp>
    </p:spTree>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dirty="0"/>
              <a:t>单击此处编辑母版标题样式</a:t>
            </a:r>
            <a:endParaRPr lang="zh-CN" altLang="en-US" dirty="0"/>
          </a:p>
        </p:txBody>
      </p:sp>
      <p:sp>
        <p:nvSpPr>
          <p:cNvPr id="3" name="内容占位符 2"/>
          <p:cNvSpPr>
            <a:spLocks noGrp="1"/>
          </p:cNvSpPr>
          <p:nvPr>
            <p:ph idx="1"/>
          </p:nvPr>
        </p:nvSpPr>
        <p:spPr/>
        <p:txBody>
          <a:bodyPr/>
          <a:lstStyle>
            <a:lvl1pPr>
              <a:defRPr sz="2400"/>
            </a:lvl1pPr>
            <a:lvl2pPr>
              <a:defRPr sz="2000"/>
            </a:lvl2pPr>
            <a:lvl3pPr>
              <a:defRPr sz="1800"/>
            </a:lvl3pPr>
            <a:lvl4pPr>
              <a:defRPr sz="1800"/>
            </a:lvl4pPr>
            <a:lvl5pPr>
              <a:defRPr sz="18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dirty="0"/>
          </a:p>
        </p:txBody>
      </p:sp>
      <p:sp>
        <p:nvSpPr>
          <p:cNvPr id="5" name="页脚占位符 4"/>
          <p:cNvSpPr>
            <a:spLocks noGrp="1"/>
          </p:cNvSpPr>
          <p:nvPr>
            <p:ph type="ftr" sz="quarter" idx="11"/>
          </p:nvPr>
        </p:nvSpPr>
        <p:spPr/>
        <p:txBody>
          <a:bodyPr/>
          <a:lstStyle/>
          <a:p>
            <a:endParaRPr lang="zh-CN" altLang="en-US" dirty="0"/>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grpSp>
        <p:nvGrpSpPr>
          <p:cNvPr id="5" name="Group 7"/>
          <p:cNvGrpSpPr/>
          <p:nvPr/>
        </p:nvGrpSpPr>
        <p:grpSpPr bwMode="auto">
          <a:xfrm>
            <a:off x="595313" y="781050"/>
            <a:ext cx="6434137" cy="5054600"/>
            <a:chOff x="5162444" y="781398"/>
            <a:chExt cx="6433398" cy="5053665"/>
          </a:xfrm>
        </p:grpSpPr>
        <p:sp>
          <p:nvSpPr>
            <p:cNvPr id="6" name="Freeform 42"/>
            <p:cNvSpPr/>
            <p:nvPr/>
          </p:nvSpPr>
          <p:spPr bwMode="auto">
            <a:xfrm rot="16200000" flipV="1">
              <a:off x="3342718" y="3275693"/>
              <a:ext cx="3828342" cy="17460"/>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solidFill>
              <a:schemeClr val="tx1">
                <a:lumMod val="50000"/>
              </a:schemeClr>
            </a:solidFill>
            <a:ln>
              <a:noFill/>
            </a:ln>
          </p:spPr>
          <p:txBody>
            <a:bodyPr/>
            <a:lstStyle/>
            <a:p>
              <a:pPr fontAlgn="auto">
                <a:spcBef>
                  <a:spcPts val="0"/>
                </a:spcBef>
                <a:spcAft>
                  <a:spcPts val="0"/>
                </a:spcAft>
                <a:defRPr/>
              </a:pPr>
              <a:endParaRPr>
                <a:latin typeface="+mn-lt"/>
                <a:ea typeface="+mn-ea"/>
              </a:endParaRPr>
            </a:p>
          </p:txBody>
        </p:sp>
        <p:sp>
          <p:nvSpPr>
            <p:cNvPr id="7" name="Freeform 43"/>
            <p:cNvSpPr/>
            <p:nvPr/>
          </p:nvSpPr>
          <p:spPr bwMode="auto">
            <a:xfrm rot="16200000" flipV="1">
              <a:off x="9565004" y="3299501"/>
              <a:ext cx="3837865" cy="17461"/>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solidFill>
              <a:schemeClr val="tx1">
                <a:lumMod val="50000"/>
              </a:schemeClr>
            </a:solidFill>
            <a:ln>
              <a:noFill/>
            </a:ln>
          </p:spPr>
          <p:txBody>
            <a:bodyPr/>
            <a:lstStyle/>
            <a:p>
              <a:pPr fontAlgn="auto">
                <a:spcBef>
                  <a:spcPts val="0"/>
                </a:spcBef>
                <a:spcAft>
                  <a:spcPts val="0"/>
                </a:spcAft>
                <a:defRPr/>
              </a:pPr>
              <a:endParaRPr>
                <a:latin typeface="+mn-lt"/>
                <a:ea typeface="+mn-ea"/>
              </a:endParaRPr>
            </a:p>
          </p:txBody>
        </p:sp>
        <p:grpSp>
          <p:nvGrpSpPr>
            <p:cNvPr id="8" name="Group 10"/>
            <p:cNvGrpSpPr/>
            <p:nvPr/>
          </p:nvGrpSpPr>
          <p:grpSpPr bwMode="auto">
            <a:xfrm>
              <a:off x="5814829" y="859172"/>
              <a:ext cx="5128624" cy="4880659"/>
              <a:chOff x="7856935" y="859172"/>
              <a:chExt cx="3086477" cy="4880659"/>
            </a:xfrm>
          </p:grpSpPr>
          <p:sp>
            <p:nvSpPr>
              <p:cNvPr id="17" name="Freeform 41"/>
              <p:cNvSpPr/>
              <p:nvPr/>
            </p:nvSpPr>
            <p:spPr bwMode="auto">
              <a:xfrm rot="16200000" flipV="1">
                <a:off x="9392238" y="4188656"/>
                <a:ext cx="15872" cy="3086477"/>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solidFill>
                <a:schemeClr val="tx1">
                  <a:lumMod val="50000"/>
                </a:schemeClr>
              </a:solidFill>
              <a:ln>
                <a:noFill/>
              </a:ln>
            </p:spPr>
            <p:txBody>
              <a:bodyPr/>
              <a:lstStyle/>
              <a:p>
                <a:pPr fontAlgn="auto">
                  <a:spcBef>
                    <a:spcPts val="0"/>
                  </a:spcBef>
                  <a:spcAft>
                    <a:spcPts val="0"/>
                  </a:spcAft>
                  <a:defRPr/>
                </a:pPr>
                <a:endParaRPr>
                  <a:latin typeface="+mn-lt"/>
                  <a:ea typeface="+mn-ea"/>
                </a:endParaRPr>
              </a:p>
            </p:txBody>
          </p:sp>
          <p:sp>
            <p:nvSpPr>
              <p:cNvPr id="18" name="Freeform 44"/>
              <p:cNvSpPr/>
              <p:nvPr/>
            </p:nvSpPr>
            <p:spPr bwMode="auto">
              <a:xfrm rot="16200000" flipV="1">
                <a:off x="9367556" y="-651448"/>
                <a:ext cx="12698" cy="3033937"/>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solidFill>
                <a:schemeClr val="tx1">
                  <a:lumMod val="50000"/>
                </a:schemeClr>
              </a:solidFill>
              <a:ln>
                <a:noFill/>
              </a:ln>
            </p:spPr>
            <p:txBody>
              <a:bodyPr/>
              <a:lstStyle/>
              <a:p>
                <a:pPr fontAlgn="auto">
                  <a:spcBef>
                    <a:spcPts val="0"/>
                  </a:spcBef>
                  <a:spcAft>
                    <a:spcPts val="0"/>
                  </a:spcAft>
                  <a:defRPr/>
                </a:pPr>
                <a:endParaRPr>
                  <a:latin typeface="+mn-lt"/>
                  <a:ea typeface="+mn-ea"/>
                </a:endParaRPr>
              </a:p>
            </p:txBody>
          </p:sp>
        </p:grpSp>
        <p:sp>
          <p:nvSpPr>
            <p:cNvPr id="9" name="Freeform 45"/>
            <p:cNvSpPr>
              <a:spLocks noEditPoints="1"/>
            </p:cNvSpPr>
            <p:nvPr/>
          </p:nvSpPr>
          <p:spPr bwMode="auto">
            <a:xfrm rot="16200000" flipV="1">
              <a:off x="5185477" y="5323170"/>
              <a:ext cx="477750" cy="523815"/>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solidFill>
              <a:schemeClr val="tx1">
                <a:lumMod val="50000"/>
              </a:schemeClr>
            </a:solidFill>
            <a:ln>
              <a:noFill/>
            </a:ln>
          </p:spPr>
          <p:txBody>
            <a:bodyPr/>
            <a:lstStyle/>
            <a:p>
              <a:pPr fontAlgn="auto">
                <a:spcBef>
                  <a:spcPts val="0"/>
                </a:spcBef>
                <a:spcAft>
                  <a:spcPts val="0"/>
                </a:spcAft>
                <a:defRPr/>
              </a:pPr>
              <a:endParaRPr>
                <a:latin typeface="+mn-lt"/>
                <a:ea typeface="+mn-ea"/>
              </a:endParaRPr>
            </a:p>
          </p:txBody>
        </p:sp>
        <p:sp>
          <p:nvSpPr>
            <p:cNvPr id="10" name="Freeform 46"/>
            <p:cNvSpPr>
              <a:spLocks noEditPoints="1"/>
            </p:cNvSpPr>
            <p:nvPr/>
          </p:nvSpPr>
          <p:spPr bwMode="auto">
            <a:xfrm rot="16200000" flipV="1">
              <a:off x="5197382" y="5323965"/>
              <a:ext cx="477749" cy="512704"/>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solidFill>
              <a:schemeClr val="tx1">
                <a:lumMod val="50000"/>
              </a:schemeClr>
            </a:solidFill>
            <a:ln>
              <a:noFill/>
            </a:ln>
          </p:spPr>
          <p:txBody>
            <a:bodyPr/>
            <a:lstStyle/>
            <a:p>
              <a:pPr fontAlgn="auto">
                <a:spcBef>
                  <a:spcPts val="0"/>
                </a:spcBef>
                <a:spcAft>
                  <a:spcPts val="0"/>
                </a:spcAft>
                <a:defRPr/>
              </a:pPr>
              <a:endParaRPr>
                <a:latin typeface="+mn-lt"/>
                <a:ea typeface="+mn-ea"/>
              </a:endParaRPr>
            </a:p>
          </p:txBody>
        </p:sp>
        <p:sp>
          <p:nvSpPr>
            <p:cNvPr id="11" name="Freeform 47"/>
            <p:cNvSpPr>
              <a:spLocks noEditPoints="1"/>
            </p:cNvSpPr>
            <p:nvPr/>
          </p:nvSpPr>
          <p:spPr bwMode="auto">
            <a:xfrm rot="16200000" flipV="1">
              <a:off x="11077601" y="5321583"/>
              <a:ext cx="507906" cy="519053"/>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solidFill>
              <a:schemeClr val="tx1">
                <a:lumMod val="50000"/>
              </a:schemeClr>
            </a:solidFill>
            <a:ln>
              <a:noFill/>
            </a:ln>
          </p:spPr>
          <p:txBody>
            <a:bodyPr/>
            <a:lstStyle/>
            <a:p>
              <a:pPr fontAlgn="auto">
                <a:spcBef>
                  <a:spcPts val="0"/>
                </a:spcBef>
                <a:spcAft>
                  <a:spcPts val="0"/>
                </a:spcAft>
                <a:defRPr/>
              </a:pPr>
              <a:endParaRPr>
                <a:latin typeface="+mn-lt"/>
                <a:ea typeface="+mn-ea"/>
              </a:endParaRPr>
            </a:p>
          </p:txBody>
        </p:sp>
        <p:sp>
          <p:nvSpPr>
            <p:cNvPr id="12" name="Freeform 48"/>
            <p:cNvSpPr>
              <a:spLocks noEditPoints="1"/>
            </p:cNvSpPr>
            <p:nvPr/>
          </p:nvSpPr>
          <p:spPr bwMode="auto">
            <a:xfrm rot="16200000" flipV="1">
              <a:off x="11092679" y="5320789"/>
              <a:ext cx="471401" cy="534926"/>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solidFill>
              <a:schemeClr val="tx1">
                <a:lumMod val="50000"/>
              </a:schemeClr>
            </a:solidFill>
            <a:ln>
              <a:noFill/>
            </a:ln>
          </p:spPr>
          <p:txBody>
            <a:bodyPr/>
            <a:lstStyle/>
            <a:p>
              <a:pPr fontAlgn="auto">
                <a:spcBef>
                  <a:spcPts val="0"/>
                </a:spcBef>
                <a:spcAft>
                  <a:spcPts val="0"/>
                </a:spcAft>
                <a:defRPr/>
              </a:pPr>
              <a:endParaRPr>
                <a:latin typeface="+mn-lt"/>
                <a:ea typeface="+mn-ea"/>
              </a:endParaRPr>
            </a:p>
          </p:txBody>
        </p:sp>
        <p:sp>
          <p:nvSpPr>
            <p:cNvPr id="13" name="Freeform 49"/>
            <p:cNvSpPr>
              <a:spLocks noEditPoints="1"/>
            </p:cNvSpPr>
            <p:nvPr/>
          </p:nvSpPr>
          <p:spPr bwMode="auto">
            <a:xfrm rot="16200000" flipV="1">
              <a:off x="11051408" y="771858"/>
              <a:ext cx="468226" cy="519052"/>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solidFill>
              <a:schemeClr val="tx1">
                <a:lumMod val="50000"/>
              </a:schemeClr>
            </a:solidFill>
            <a:ln>
              <a:noFill/>
            </a:ln>
          </p:spPr>
          <p:txBody>
            <a:bodyPr/>
            <a:lstStyle/>
            <a:p>
              <a:pPr fontAlgn="auto">
                <a:spcBef>
                  <a:spcPts val="0"/>
                </a:spcBef>
                <a:spcAft>
                  <a:spcPts val="0"/>
                </a:spcAft>
                <a:defRPr/>
              </a:pPr>
              <a:endParaRPr>
                <a:latin typeface="+mn-lt"/>
                <a:ea typeface="+mn-ea"/>
              </a:endParaRPr>
            </a:p>
          </p:txBody>
        </p:sp>
        <p:sp>
          <p:nvSpPr>
            <p:cNvPr id="14" name="Freeform 50"/>
            <p:cNvSpPr>
              <a:spLocks noEditPoints="1"/>
            </p:cNvSpPr>
            <p:nvPr/>
          </p:nvSpPr>
          <p:spPr bwMode="auto">
            <a:xfrm rot="16200000" flipV="1">
              <a:off x="11044265" y="786937"/>
              <a:ext cx="468226" cy="488894"/>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solidFill>
              <a:schemeClr val="tx1">
                <a:lumMod val="50000"/>
              </a:schemeClr>
            </a:solidFill>
            <a:ln>
              <a:noFill/>
            </a:ln>
          </p:spPr>
          <p:txBody>
            <a:bodyPr/>
            <a:lstStyle/>
            <a:p>
              <a:pPr fontAlgn="auto">
                <a:spcBef>
                  <a:spcPts val="0"/>
                </a:spcBef>
                <a:spcAft>
                  <a:spcPts val="0"/>
                </a:spcAft>
                <a:defRPr/>
              </a:pPr>
              <a:endParaRPr>
                <a:latin typeface="+mn-lt"/>
                <a:ea typeface="+mn-ea"/>
              </a:endParaRPr>
            </a:p>
          </p:txBody>
        </p:sp>
        <p:sp>
          <p:nvSpPr>
            <p:cNvPr id="15" name="Freeform 51"/>
            <p:cNvSpPr>
              <a:spLocks noEditPoints="1"/>
            </p:cNvSpPr>
            <p:nvPr/>
          </p:nvSpPr>
          <p:spPr bwMode="auto">
            <a:xfrm rot="16200000" flipV="1">
              <a:off x="5232300" y="721066"/>
              <a:ext cx="423785" cy="544449"/>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solidFill>
              <a:schemeClr val="tx1">
                <a:lumMod val="50000"/>
              </a:schemeClr>
            </a:solidFill>
            <a:ln>
              <a:noFill/>
            </a:ln>
          </p:spPr>
          <p:txBody>
            <a:bodyPr/>
            <a:lstStyle/>
            <a:p>
              <a:pPr fontAlgn="auto">
                <a:spcBef>
                  <a:spcPts val="0"/>
                </a:spcBef>
                <a:spcAft>
                  <a:spcPts val="0"/>
                </a:spcAft>
                <a:defRPr/>
              </a:pPr>
              <a:endParaRPr>
                <a:latin typeface="+mn-lt"/>
                <a:ea typeface="+mn-ea"/>
              </a:endParaRPr>
            </a:p>
          </p:txBody>
        </p:sp>
        <p:sp>
          <p:nvSpPr>
            <p:cNvPr id="16" name="Freeform 52"/>
            <p:cNvSpPr>
              <a:spLocks noEditPoints="1"/>
            </p:cNvSpPr>
            <p:nvPr/>
          </p:nvSpPr>
          <p:spPr bwMode="auto">
            <a:xfrm rot="16200000" flipV="1">
              <a:off x="5241825" y="749637"/>
              <a:ext cx="428546" cy="492068"/>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solidFill>
              <a:schemeClr val="tx1">
                <a:lumMod val="50000"/>
              </a:schemeClr>
            </a:solidFill>
            <a:ln>
              <a:noFill/>
            </a:ln>
          </p:spPr>
          <p:txBody>
            <a:bodyPr/>
            <a:lstStyle/>
            <a:p>
              <a:pPr fontAlgn="auto">
                <a:spcBef>
                  <a:spcPts val="0"/>
                </a:spcBef>
                <a:spcAft>
                  <a:spcPts val="0"/>
                </a:spcAft>
                <a:defRPr/>
              </a:pPr>
              <a:endParaRPr>
                <a:latin typeface="+mn-lt"/>
                <a:ea typeface="+mn-ea"/>
              </a:endParaRPr>
            </a:p>
          </p:txBody>
        </p:sp>
      </p:grpSp>
      <p:sp>
        <p:nvSpPr>
          <p:cNvPr id="2" name="Title 1"/>
          <p:cNvSpPr>
            <a:spLocks noGrp="1"/>
          </p:cNvSpPr>
          <p:nvPr>
            <p:ph type="title"/>
          </p:nvPr>
        </p:nvSpPr>
        <p:spPr>
          <a:xfrm>
            <a:off x="7492891" y="1330347"/>
            <a:ext cx="3840480" cy="2103120"/>
          </a:xfrm>
        </p:spPr>
        <p:txBody>
          <a:bodyPr>
            <a:normAutofit/>
          </a:bodyPr>
          <a:lstStyle>
            <a:lvl1pPr>
              <a:defRPr sz="3600"/>
            </a:lvl1pPr>
          </a:lstStyle>
          <a:p>
            <a:r>
              <a:t>Click to edit Master title style</a:t>
            </a:r>
          </a:p>
        </p:txBody>
      </p:sp>
      <p:sp>
        <p:nvSpPr>
          <p:cNvPr id="3" name="Picture Placeholder 2"/>
          <p:cNvSpPr>
            <a:spLocks noGrp="1"/>
          </p:cNvSpPr>
          <p:nvPr>
            <p:ph type="pic" idx="1"/>
          </p:nvPr>
        </p:nvSpPr>
        <p:spPr>
          <a:xfrm>
            <a:off x="836613" y="1031195"/>
            <a:ext cx="5943600" cy="4572000"/>
          </a:xfrm>
          <a:solidFill>
            <a:schemeClr val="accent2">
              <a:lumMod val="40000"/>
              <a:lumOff val="60000"/>
            </a:schemeClr>
          </a:solidFill>
          <a:ln w="38100">
            <a:solidFill>
              <a:schemeClr val="bg1"/>
            </a:solidFill>
          </a:ln>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noProof="0"/>
          </a:p>
        </p:txBody>
      </p:sp>
      <p:sp>
        <p:nvSpPr>
          <p:cNvPr id="4" name="Text Placeholder 3"/>
          <p:cNvSpPr>
            <a:spLocks noGrp="1"/>
          </p:cNvSpPr>
          <p:nvPr>
            <p:ph type="body" sz="half" idx="2"/>
          </p:nvPr>
        </p:nvSpPr>
        <p:spPr>
          <a:xfrm>
            <a:off x="7492891" y="3555521"/>
            <a:ext cx="3840480" cy="2168517"/>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t>Click to edit Master text styles</a:t>
            </a:r>
          </a:p>
        </p:txBody>
      </p:sp>
      <p:sp>
        <p:nvSpPr>
          <p:cNvPr id="19" name="Date Placeholder 4"/>
          <p:cNvSpPr>
            <a:spLocks noGrp="1"/>
          </p:cNvSpPr>
          <p:nvPr>
            <p:ph type="dt" sz="half" idx="10"/>
          </p:nvPr>
        </p:nvSpPr>
        <p:spPr/>
        <p:txBody>
          <a:bodyPr/>
          <a:lstStyle>
            <a:lvl1pPr>
              <a:defRPr/>
            </a:lvl1pPr>
          </a:lstStyle>
          <a:p>
            <a:pPr>
              <a:defRPr/>
            </a:pPr>
            <a:fld id="{8BD5D984-6578-4E00-BF0E-99730700C704}" type="datetimeFigureOut">
              <a:rPr lang="en-US"/>
            </a:fld>
            <a:endParaRPr lang="en-US"/>
          </a:p>
        </p:txBody>
      </p:sp>
      <p:sp>
        <p:nvSpPr>
          <p:cNvPr id="20" name="Footer Placeholder 5"/>
          <p:cNvSpPr>
            <a:spLocks noGrp="1"/>
          </p:cNvSpPr>
          <p:nvPr>
            <p:ph type="ftr" sz="quarter" idx="11"/>
          </p:nvPr>
        </p:nvSpPr>
        <p:spPr/>
        <p:txBody>
          <a:bodyPr/>
          <a:lstStyle>
            <a:lvl1pPr>
              <a:defRPr/>
            </a:lvl1pPr>
          </a:lstStyle>
          <a:p>
            <a:pPr>
              <a:defRPr/>
            </a:pPr>
          </a:p>
        </p:txBody>
      </p:sp>
      <p:sp>
        <p:nvSpPr>
          <p:cNvPr id="21" name="Slide Number Placeholder 6"/>
          <p:cNvSpPr>
            <a:spLocks noGrp="1"/>
          </p:cNvSpPr>
          <p:nvPr>
            <p:ph type="sldNum" sz="quarter" idx="12"/>
          </p:nvPr>
        </p:nvSpPr>
        <p:spPr/>
        <p:txBody>
          <a:bodyPr/>
          <a:lstStyle>
            <a:lvl1pPr>
              <a:defRPr/>
            </a:lvl1pPr>
          </a:lstStyle>
          <a:p>
            <a:pPr>
              <a:defRPr/>
            </a:pPr>
            <a:fld id="{5608703F-D42A-4D50-90FB-924DB4F40A68}" type="slidenum">
              <a:rPr/>
            </a:fld>
            <a:endParaRPr/>
          </a:p>
        </p:txBody>
      </p:sp>
    </p:spTree>
  </p:cSld>
  <p:clrMapOvr>
    <a:masterClrMapping/>
  </p:clrMapOvr>
  <p:transition spd="slow"/>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t>Click to edit Master title style</a:t>
            </a:r>
          </a:p>
        </p:txBody>
      </p:sp>
      <p:sp>
        <p:nvSpPr>
          <p:cNvPr id="3" name="Vertical Text Placeholder 2"/>
          <p:cNvSpPr>
            <a:spLocks noGrp="1"/>
          </p:cNvSpPr>
          <p:nvPr>
            <p:ph type="body" orient="vert" idx="1"/>
          </p:nvPr>
        </p:nvSpPr>
        <p:spPr/>
        <p:txBody>
          <a:bodyPr vert="eaVert"/>
          <a:lstStyle/>
          <a:p>
            <a:pPr lvl="0"/>
            <a:r>
              <a:t>Click to edit Master text styles</a:t>
            </a:r>
          </a:p>
          <a:p>
            <a:pPr lvl="1"/>
            <a:r>
              <a:t>Second level</a:t>
            </a:r>
          </a:p>
          <a:p>
            <a:pPr lvl="2"/>
            <a:r>
              <a:t>Third level</a:t>
            </a:r>
          </a:p>
          <a:p>
            <a:pPr lvl="3"/>
            <a:r>
              <a:t>Fourth level</a:t>
            </a:r>
          </a:p>
          <a:p>
            <a:pPr lvl="4"/>
            <a:r>
              <a:t>Fifth level</a:t>
            </a:r>
          </a:p>
        </p:txBody>
      </p:sp>
      <p:sp>
        <p:nvSpPr>
          <p:cNvPr id="4" name="Date Placeholder 3"/>
          <p:cNvSpPr>
            <a:spLocks noGrp="1"/>
          </p:cNvSpPr>
          <p:nvPr>
            <p:ph type="dt" sz="half" idx="10"/>
          </p:nvPr>
        </p:nvSpPr>
        <p:spPr/>
        <p:txBody>
          <a:bodyPr/>
          <a:lstStyle>
            <a:lvl1pPr>
              <a:defRPr/>
            </a:lvl1pPr>
          </a:lstStyle>
          <a:p>
            <a:pPr>
              <a:defRPr/>
            </a:pPr>
            <a:fld id="{25BE3B49-CF59-4BB6-873F-EA194AB950D2}" type="datetimeFigureOut">
              <a:rPr lang="en-US"/>
            </a:fld>
            <a:endParaRPr lang="en-US"/>
          </a:p>
        </p:txBody>
      </p:sp>
      <p:sp>
        <p:nvSpPr>
          <p:cNvPr id="5" name="Footer Placeholder 4"/>
          <p:cNvSpPr>
            <a:spLocks noGrp="1"/>
          </p:cNvSpPr>
          <p:nvPr>
            <p:ph type="ftr" sz="quarter" idx="11"/>
          </p:nvPr>
        </p:nvSpPr>
        <p:spPr/>
        <p:txBody>
          <a:bodyPr/>
          <a:lstStyle>
            <a:lvl1pPr>
              <a:defRPr/>
            </a:lvl1pPr>
          </a:lstStyle>
          <a:p>
            <a:pPr>
              <a:defRPr/>
            </a:pPr>
          </a:p>
        </p:txBody>
      </p:sp>
      <p:sp>
        <p:nvSpPr>
          <p:cNvPr id="6" name="Slide Number Placeholder 5"/>
          <p:cNvSpPr>
            <a:spLocks noGrp="1"/>
          </p:cNvSpPr>
          <p:nvPr>
            <p:ph type="sldNum" sz="quarter" idx="12"/>
          </p:nvPr>
        </p:nvSpPr>
        <p:spPr/>
        <p:txBody>
          <a:bodyPr/>
          <a:lstStyle>
            <a:lvl1pPr>
              <a:defRPr/>
            </a:lvl1pPr>
          </a:lstStyle>
          <a:p>
            <a:pPr>
              <a:defRPr/>
            </a:pPr>
            <a:fld id="{3FD99E8F-7D82-498A-886C-4AEA967F85FA}" type="slidenum">
              <a:rPr/>
            </a:fld>
            <a:endParaRPr/>
          </a:p>
        </p:txBody>
      </p:sp>
    </p:spTree>
  </p:cSld>
  <p:clrMapOvr>
    <a:masterClrMapping/>
  </p:clrMapOvr>
  <p:transition spd="slow"/>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624268" y="304800"/>
            <a:ext cx="1729531" cy="5676900"/>
          </a:xfrm>
        </p:spPr>
        <p:txBody>
          <a:bodyPr vert="eaVert"/>
          <a:lstStyle/>
          <a:p>
            <a:r>
              <a:t>Click to edit Master title style</a:t>
            </a:r>
          </a:p>
        </p:txBody>
      </p:sp>
      <p:sp>
        <p:nvSpPr>
          <p:cNvPr id="3" name="Vertical Text Placeholder 2"/>
          <p:cNvSpPr>
            <a:spLocks noGrp="1"/>
          </p:cNvSpPr>
          <p:nvPr>
            <p:ph type="body" orient="vert" idx="1"/>
          </p:nvPr>
        </p:nvSpPr>
        <p:spPr>
          <a:xfrm>
            <a:off x="838199" y="304800"/>
            <a:ext cx="8633671" cy="5676900"/>
          </a:xfrm>
        </p:spPr>
        <p:txBody>
          <a:bodyPr vert="eaVert"/>
          <a:lstStyle/>
          <a:p>
            <a:pPr lvl="0"/>
            <a:r>
              <a:t>Click to edit Master text styles</a:t>
            </a:r>
          </a:p>
          <a:p>
            <a:pPr lvl="1"/>
            <a:r>
              <a:t>Second level</a:t>
            </a:r>
          </a:p>
          <a:p>
            <a:pPr lvl="2"/>
            <a:r>
              <a:t>Third level</a:t>
            </a:r>
          </a:p>
          <a:p>
            <a:pPr lvl="3"/>
            <a:r>
              <a:t>Fourth level</a:t>
            </a:r>
          </a:p>
          <a:p>
            <a:pPr lvl="4"/>
            <a:r>
              <a:t>Fifth level</a:t>
            </a:r>
          </a:p>
        </p:txBody>
      </p:sp>
      <p:sp>
        <p:nvSpPr>
          <p:cNvPr id="4" name="Date Placeholder 3"/>
          <p:cNvSpPr>
            <a:spLocks noGrp="1"/>
          </p:cNvSpPr>
          <p:nvPr>
            <p:ph type="dt" sz="half" idx="10"/>
          </p:nvPr>
        </p:nvSpPr>
        <p:spPr/>
        <p:txBody>
          <a:bodyPr/>
          <a:lstStyle>
            <a:lvl1pPr>
              <a:defRPr/>
            </a:lvl1pPr>
          </a:lstStyle>
          <a:p>
            <a:pPr>
              <a:defRPr/>
            </a:pPr>
            <a:fld id="{CD2BC525-E447-4702-8E40-00361EA159D4}" type="datetimeFigureOut">
              <a:rPr lang="en-US"/>
            </a:fld>
            <a:endParaRPr lang="en-US"/>
          </a:p>
        </p:txBody>
      </p:sp>
      <p:sp>
        <p:nvSpPr>
          <p:cNvPr id="5" name="Footer Placeholder 4"/>
          <p:cNvSpPr>
            <a:spLocks noGrp="1"/>
          </p:cNvSpPr>
          <p:nvPr>
            <p:ph type="ftr" sz="quarter" idx="11"/>
          </p:nvPr>
        </p:nvSpPr>
        <p:spPr/>
        <p:txBody>
          <a:bodyPr/>
          <a:lstStyle>
            <a:lvl1pPr>
              <a:defRPr/>
            </a:lvl1pPr>
          </a:lstStyle>
          <a:p>
            <a:pPr>
              <a:defRPr/>
            </a:pPr>
          </a:p>
        </p:txBody>
      </p:sp>
      <p:sp>
        <p:nvSpPr>
          <p:cNvPr id="6" name="Slide Number Placeholder 5"/>
          <p:cNvSpPr>
            <a:spLocks noGrp="1"/>
          </p:cNvSpPr>
          <p:nvPr>
            <p:ph type="sldNum" sz="quarter" idx="12"/>
          </p:nvPr>
        </p:nvSpPr>
        <p:spPr/>
        <p:txBody>
          <a:bodyPr/>
          <a:lstStyle>
            <a:lvl1pPr>
              <a:defRPr/>
            </a:lvl1pPr>
          </a:lstStyle>
          <a:p>
            <a:pPr>
              <a:defRPr/>
            </a:pPr>
            <a:fld id="{1C15FA36-2796-4584-90DE-91984E48919D}" type="slidenum">
              <a:rPr/>
            </a:fld>
            <a:endParaRPr/>
          </a:p>
        </p:txBody>
      </p:sp>
    </p:spTree>
  </p:cSld>
  <p:clrMapOvr>
    <a:masterClrMapping/>
  </p:clrMapOvr>
  <p:transition spd="slow"/>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15" name="圆角矩形 14"/>
          <p:cNvSpPr/>
          <p:nvPr userDrawn="1"/>
        </p:nvSpPr>
        <p:spPr>
          <a:xfrm flipV="1">
            <a:off x="1264920" y="6280150"/>
            <a:ext cx="9588500" cy="76200"/>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p>
            <a:pPr algn="ctr"/>
            <a:endParaRPr lang="zh-CN" altLang="en-US"/>
          </a:p>
        </p:txBody>
      </p:sp>
      <p:sp>
        <p:nvSpPr>
          <p:cNvPr id="2" name="标题 1"/>
          <p:cNvSpPr>
            <a:spLocks noGrp="1"/>
          </p:cNvSpPr>
          <p:nvPr>
            <p:ph type="ctrTitle" hasCustomPrompt="1"/>
          </p:nvPr>
        </p:nvSpPr>
        <p:spPr>
          <a:xfrm>
            <a:off x="2802890" y="734695"/>
            <a:ext cx="7702550" cy="325120"/>
          </a:xfrm>
        </p:spPr>
        <p:txBody>
          <a:bodyPr anchor="b">
            <a:noAutofit/>
          </a:bodyPr>
          <a:lstStyle>
            <a:lvl1pPr algn="ctr">
              <a:defRPr sz="4000" b="0"/>
            </a:lvl1pPr>
          </a:lstStyle>
          <a:p>
            <a:r>
              <a:rPr lang="zh-CN" altLang="en-US" dirty="0"/>
              <a:t>第七章 幼儿园课程</a:t>
            </a:r>
            <a:endParaRPr lang="zh-CN" altLang="en-US" dirty="0"/>
          </a:p>
        </p:txBody>
      </p:sp>
      <p:sp>
        <p:nvSpPr>
          <p:cNvPr id="3" name="副标题 2"/>
          <p:cNvSpPr>
            <a:spLocks noGrp="1"/>
          </p:cNvSpPr>
          <p:nvPr>
            <p:ph type="subTitle" idx="1"/>
          </p:nvPr>
        </p:nvSpPr>
        <p:spPr>
          <a:xfrm>
            <a:off x="1524000" y="3602038"/>
            <a:ext cx="9144000" cy="1655762"/>
          </a:xfrm>
        </p:spPr>
        <p:txBody>
          <a:bodyPr>
            <a:normAutofit/>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dirty="0"/>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a:xfrm>
            <a:off x="8830310" y="6382385"/>
            <a:ext cx="2743200" cy="365125"/>
          </a:xfrm>
        </p:spPr>
        <p:txBody>
          <a:bodyPr/>
          <a:lstStyle/>
          <a:p>
            <a:endParaRPr lang="zh-CN" altLang="en-US"/>
          </a:p>
        </p:txBody>
      </p:sp>
      <p:sp>
        <p:nvSpPr>
          <p:cNvPr id="10" name="圆角矩形 9"/>
          <p:cNvSpPr/>
          <p:nvPr userDrawn="1"/>
        </p:nvSpPr>
        <p:spPr>
          <a:xfrm>
            <a:off x="1497965" y="1059815"/>
            <a:ext cx="7332345" cy="76200"/>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11" name="文本框 10"/>
          <p:cNvSpPr txBox="1"/>
          <p:nvPr userDrawn="1"/>
        </p:nvSpPr>
        <p:spPr>
          <a:xfrm>
            <a:off x="1469390" y="749935"/>
            <a:ext cx="1198880" cy="337185"/>
          </a:xfrm>
          <a:prstGeom prst="rect">
            <a:avLst/>
          </a:prstGeom>
          <a:noFill/>
        </p:spPr>
        <p:txBody>
          <a:bodyPr wrap="none" rtlCol="0">
            <a:spAutoFit/>
          </a:bodyPr>
          <a:p>
            <a:r>
              <a:rPr lang="zh-CN" altLang="zh-CN" sz="1600">
                <a:latin typeface="黑体" panose="02010609060101010101" pitchFamily="49" charset="-122"/>
                <a:ea typeface="黑体" panose="02010609060101010101" pitchFamily="49" charset="-122"/>
                <a:cs typeface="微软雅黑" panose="020B0503020204020204" pitchFamily="34" charset="-122"/>
              </a:rPr>
              <a:t>学前教育学</a:t>
            </a:r>
            <a:endParaRPr lang="zh-CN" altLang="zh-CN" sz="1600">
              <a:latin typeface="黑体" panose="02010609060101010101" pitchFamily="49" charset="-122"/>
              <a:ea typeface="黑体" panose="02010609060101010101" pitchFamily="49" charset="-122"/>
              <a:cs typeface="微软雅黑" panose="020B0503020204020204" pitchFamily="34" charset="-122"/>
            </a:endParaRPr>
          </a:p>
        </p:txBody>
      </p:sp>
      <p:sp>
        <p:nvSpPr>
          <p:cNvPr id="12" name="文本框 11"/>
          <p:cNvSpPr txBox="1"/>
          <p:nvPr userDrawn="1"/>
        </p:nvSpPr>
        <p:spPr>
          <a:xfrm>
            <a:off x="8696325" y="6353175"/>
            <a:ext cx="1325880" cy="368300"/>
          </a:xfrm>
          <a:prstGeom prst="rect">
            <a:avLst/>
          </a:prstGeom>
          <a:noFill/>
        </p:spPr>
        <p:txBody>
          <a:bodyPr wrap="none" rtlCol="0">
            <a:spAutoFit/>
          </a:bodyPr>
          <a:p>
            <a:r>
              <a:rPr lang="zh-CN" altLang="en-US">
                <a:latin typeface="楷体" panose="02010609060101010101" charset="-122"/>
                <a:ea typeface="楷体" panose="02010609060101010101" charset="-122"/>
                <a:cs typeface="楷体" panose="02010609060101010101" charset="-122"/>
              </a:rPr>
              <a:t>北京出版社</a:t>
            </a:r>
            <a:endParaRPr lang="zh-CN" altLang="en-US">
              <a:latin typeface="楷体" panose="02010609060101010101" charset="-122"/>
              <a:ea typeface="楷体" panose="02010609060101010101" charset="-122"/>
              <a:cs typeface="楷体" panose="02010609060101010101" charset="-122"/>
            </a:endParaRPr>
          </a:p>
        </p:txBody>
      </p:sp>
      <p:sp>
        <p:nvSpPr>
          <p:cNvPr id="13" name="圆角矩形 12"/>
          <p:cNvSpPr/>
          <p:nvPr userDrawn="1"/>
        </p:nvSpPr>
        <p:spPr>
          <a:xfrm>
            <a:off x="2327910" y="5866765"/>
            <a:ext cx="843915" cy="586740"/>
          </a:xfrm>
          <a:prstGeom prst="roundRect">
            <a:avLst/>
          </a:prstGeom>
        </p:spPr>
        <p:style>
          <a:lnRef idx="2">
            <a:schemeClr val="dk1">
              <a:shade val="50000"/>
            </a:schemeClr>
          </a:lnRef>
          <a:fillRef idx="1">
            <a:schemeClr val="dk1"/>
          </a:fillRef>
          <a:effectRef idx="0">
            <a:schemeClr val="dk1"/>
          </a:effectRef>
          <a:fontRef idx="minor">
            <a:schemeClr val="lt1"/>
          </a:fontRef>
        </p:style>
        <p:txBody>
          <a:bodyPr rtlCol="0" anchor="ctr"/>
          <a:p>
            <a:pPr algn="ctr"/>
            <a:endParaRPr lang="zh-CN" altLang="en-US"/>
          </a:p>
        </p:txBody>
      </p:sp>
      <p:sp>
        <p:nvSpPr>
          <p:cNvPr id="14" name="圆角矩形 13"/>
          <p:cNvSpPr/>
          <p:nvPr userDrawn="1"/>
        </p:nvSpPr>
        <p:spPr>
          <a:xfrm>
            <a:off x="1905000" y="6382385"/>
            <a:ext cx="476250" cy="384810"/>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dirty="0"/>
              <a:t>单击此处编辑母版标题样式</a:t>
            </a:r>
            <a:endParaRPr lang="zh-CN" altLang="en-US" dirty="0"/>
          </a:p>
        </p:txBody>
      </p:sp>
      <p:sp>
        <p:nvSpPr>
          <p:cNvPr id="3" name="内容占位符 2"/>
          <p:cNvSpPr>
            <a:spLocks noGrp="1"/>
          </p:cNvSpPr>
          <p:nvPr>
            <p:ph idx="1"/>
          </p:nvPr>
        </p:nvSpPr>
        <p:spPr/>
        <p:txBody>
          <a:bodyPr/>
          <a:lstStyle>
            <a:lvl1pPr>
              <a:defRPr sz="2400"/>
            </a:lvl1pPr>
            <a:lvl2pPr>
              <a:defRPr sz="2000"/>
            </a:lvl2pPr>
            <a:lvl3pPr>
              <a:defRPr sz="1800"/>
            </a:lvl3pPr>
            <a:lvl4pPr>
              <a:defRPr sz="1800"/>
            </a:lvl4pPr>
            <a:lvl5pPr>
              <a:defRPr sz="18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dirty="0"/>
          </a:p>
        </p:txBody>
      </p:sp>
      <p:sp>
        <p:nvSpPr>
          <p:cNvPr id="5" name="页脚占位符 4"/>
          <p:cNvSpPr>
            <a:spLocks noGrp="1"/>
          </p:cNvSpPr>
          <p:nvPr>
            <p:ph type="ftr" sz="quarter" idx="11"/>
          </p:nvPr>
        </p:nvSpPr>
        <p:spPr/>
        <p:txBody>
          <a:bodyPr/>
          <a:lstStyle/>
          <a:p>
            <a:endParaRPr lang="zh-CN" altLang="en-US" dirty="0"/>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0DD7636-5BE1-44BC-BB5F-15739D9E18E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87C0E1D-24C4-406F-9615-DBDA8D2D1F93}" type="slidenum">
              <a:rPr lang="zh-CN" altLang="en-US" smtClean="0"/>
            </a:fld>
            <a:endParaRPr lang="zh-CN" altLang="en-US"/>
          </a:p>
        </p:txBody>
      </p:sp>
      <p:sp>
        <p:nvSpPr>
          <p:cNvPr id="5" name="标题 4"/>
          <p:cNvSpPr>
            <a:spLocks noGrp="1"/>
          </p:cNvSpPr>
          <p:nvPr>
            <p:ph type="title" hasCustomPrompt="1"/>
          </p:nvPr>
        </p:nvSpPr>
        <p:spPr>
          <a:xfrm>
            <a:off x="838200" y="2187443"/>
            <a:ext cx="10515600" cy="2483115"/>
          </a:xfrm>
        </p:spPr>
        <p:txBody>
          <a:bodyPr>
            <a:normAutofit/>
          </a:bodyPr>
          <a:lstStyle>
            <a:lvl1pPr algn="ctr">
              <a:defRPr sz="6000" b="0"/>
            </a:lvl1pPr>
          </a:lstStyle>
          <a:p>
            <a:r>
              <a:rPr lang="zh-CN" altLang="en-US" dirty="0"/>
              <a:t>单击此处编辑标题</a:t>
            </a:r>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6172200" y="1825625"/>
            <a:ext cx="5181600" cy="4351338"/>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nchor="ctr" anchorCtr="0"/>
          <a:lstStyle/>
          <a:p>
            <a:r>
              <a:rPr lang="zh-CN" altLang="en-US"/>
              <a:t>单击此处编辑母版标题样式</a:t>
            </a:r>
            <a:endParaRPr lang="zh-CN" altLang="en-US"/>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3238500" y="2159000"/>
            <a:ext cx="5715000" cy="1382450"/>
          </a:xfrm>
        </p:spPr>
        <p:txBody>
          <a:bodyPr anchor="b" anchorCtr="0">
            <a:normAutofit/>
          </a:bodyPr>
          <a:lstStyle>
            <a:lvl1pPr algn="ctr">
              <a:defRPr sz="8000" b="0">
                <a:solidFill>
                  <a:schemeClr val="tx1"/>
                </a:solidFill>
              </a:defRPr>
            </a:lvl1pPr>
          </a:lstStyle>
          <a:p>
            <a:r>
              <a:rPr lang="zh-CN" altLang="en-US" dirty="0"/>
              <a:t>编辑标题</a:t>
            </a:r>
            <a:endParaRPr lang="zh-CN" altLang="en-US" dirty="0"/>
          </a:p>
        </p:txBody>
      </p:sp>
      <p:sp>
        <p:nvSpPr>
          <p:cNvPr id="3" name="日期占位符 2"/>
          <p:cNvSpPr>
            <a:spLocks noGrp="1"/>
          </p:cNvSpPr>
          <p:nvPr>
            <p:ph type="dt" sz="half" idx="10"/>
          </p:nvPr>
        </p:nvSpPr>
        <p:spPr/>
        <p:txBody>
          <a:bodyPr/>
          <a:lstStyle/>
          <a:p>
            <a:fld id="{20DD7636-5BE1-44BC-BB5F-15739D9E18E1}"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87C0E1D-24C4-406F-9615-DBDA8D2D1F93}" type="slidenum">
              <a:rPr lang="zh-CN" altLang="en-US" smtClean="0"/>
            </a:fld>
            <a:endParaRPr lang="zh-CN" altLang="en-US"/>
          </a:p>
        </p:txBody>
      </p:sp>
      <p:sp>
        <p:nvSpPr>
          <p:cNvPr id="37" name="内容占位符 36"/>
          <p:cNvSpPr>
            <a:spLocks noGrp="1"/>
          </p:cNvSpPr>
          <p:nvPr>
            <p:ph sz="quarter" idx="13" hasCustomPrompt="1"/>
          </p:nvPr>
        </p:nvSpPr>
        <p:spPr>
          <a:xfrm>
            <a:off x="3238500" y="3733201"/>
            <a:ext cx="5715000" cy="1185937"/>
          </a:xfrm>
        </p:spPr>
        <p:txBody>
          <a:bodyPr>
            <a:normAutofit/>
          </a:bodyPr>
          <a:lstStyle>
            <a:lvl1pPr marL="0" indent="0" algn="ctr">
              <a:buNone/>
              <a:defRPr sz="3200">
                <a:solidFill>
                  <a:schemeClr val="tx1"/>
                </a:solidFill>
              </a:defRPr>
            </a:lvl1pPr>
          </a:lstStyle>
          <a:p>
            <a:pPr lvl="0"/>
            <a:r>
              <a:rPr lang="zh-CN" altLang="en-US" dirty="0"/>
              <a:t>编辑文本</a:t>
            </a:r>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0DD7636-5BE1-44BC-BB5F-15739D9E18E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87C0E1D-24C4-406F-9615-DBDA8D2D1F93}" type="slidenum">
              <a:rPr lang="zh-CN" altLang="en-US" smtClean="0"/>
            </a:fld>
            <a:endParaRPr lang="zh-CN" altLang="en-US"/>
          </a:p>
        </p:txBody>
      </p:sp>
      <p:sp>
        <p:nvSpPr>
          <p:cNvPr id="5" name="标题 4"/>
          <p:cNvSpPr>
            <a:spLocks noGrp="1"/>
          </p:cNvSpPr>
          <p:nvPr>
            <p:ph type="title" hasCustomPrompt="1"/>
          </p:nvPr>
        </p:nvSpPr>
        <p:spPr>
          <a:xfrm>
            <a:off x="838200" y="2187443"/>
            <a:ext cx="10515600" cy="2483115"/>
          </a:xfrm>
        </p:spPr>
        <p:txBody>
          <a:bodyPr>
            <a:normAutofit/>
          </a:bodyPr>
          <a:lstStyle>
            <a:lvl1pPr algn="ctr">
              <a:defRPr sz="6000" b="0"/>
            </a:lvl1pPr>
          </a:lstStyle>
          <a:p>
            <a:r>
              <a:rPr lang="zh-CN" altLang="en-US" dirty="0"/>
              <a:t>单击此处编辑标题</a:t>
            </a:r>
            <a:endParaRPr lang="zh-CN" altLang="en-US"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8200" y="713673"/>
            <a:ext cx="4681654" cy="1428161"/>
          </a:xfrm>
        </p:spPr>
        <p:txBody>
          <a:bodyPr anchor="t" anchorCtr="0">
            <a:normAutofit/>
          </a:bodyPr>
          <a:lstStyle>
            <a:lvl1pPr>
              <a:defRPr sz="3600"/>
            </a:lvl1pPr>
          </a:lstStyle>
          <a:p>
            <a:r>
              <a:rPr lang="zh-CN" altLang="en-US" dirty="0"/>
              <a:t>单击此处编辑标题</a:t>
            </a:r>
            <a:endParaRPr lang="zh-CN" altLang="en-US" dirty="0"/>
          </a:p>
        </p:txBody>
      </p:sp>
      <p:sp>
        <p:nvSpPr>
          <p:cNvPr id="3" name="图片占位符 2"/>
          <p:cNvSpPr>
            <a:spLocks noGrp="1" noChangeAspect="1"/>
          </p:cNvSpPr>
          <p:nvPr>
            <p:ph type="pic" idx="1"/>
          </p:nvPr>
        </p:nvSpPr>
        <p:spPr>
          <a:xfrm>
            <a:off x="5642517" y="713673"/>
            <a:ext cx="5711882"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838200" y="2313873"/>
            <a:ext cx="4681654" cy="3811588"/>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nvPr>
        </p:nvSpPr>
        <p:spPr>
          <a:xfrm>
            <a:off x="10444898" y="365125"/>
            <a:ext cx="908901" cy="5811838"/>
          </a:xfrm>
        </p:spPr>
        <p:txBody>
          <a:bodyPr vert="eaVert">
            <a:normAutofit/>
          </a:bodyPr>
          <a:lstStyle>
            <a:lvl1pPr>
              <a:defRPr sz="4400"/>
            </a:lvl1pPr>
          </a:lstStyle>
          <a:p>
            <a:r>
              <a:rPr lang="zh-CN" altLang="en-US" dirty="0"/>
              <a:t>单击此处编辑标题</a:t>
            </a:r>
            <a:endParaRPr lang="zh-CN" altLang="en-US" dirty="0"/>
          </a:p>
        </p:txBody>
      </p:sp>
      <p:sp>
        <p:nvSpPr>
          <p:cNvPr id="3" name="竖排文字占位符 2"/>
          <p:cNvSpPr>
            <a:spLocks noGrp="1"/>
          </p:cNvSpPr>
          <p:nvPr>
            <p:ph type="body" orient="vert" idx="1"/>
          </p:nvPr>
        </p:nvSpPr>
        <p:spPr>
          <a:xfrm>
            <a:off x="838199" y="365125"/>
            <a:ext cx="9446443" cy="5811838"/>
          </a:xfrm>
        </p:spPr>
        <p:txBody>
          <a:bodyPr vert="eaVert"/>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6172200" y="1825625"/>
            <a:ext cx="5181600" cy="4351338"/>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nchor="ctr" anchorCtr="0"/>
          <a:lstStyle/>
          <a:p>
            <a:r>
              <a:rPr lang="zh-CN" altLang="en-US"/>
              <a:t>单击此处编辑母版标题样式</a:t>
            </a:r>
            <a:endParaRPr lang="zh-CN" altLang="en-US"/>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3238500" y="2159000"/>
            <a:ext cx="5715000" cy="1382450"/>
          </a:xfrm>
        </p:spPr>
        <p:txBody>
          <a:bodyPr anchor="b" anchorCtr="0">
            <a:normAutofit/>
          </a:bodyPr>
          <a:lstStyle>
            <a:lvl1pPr algn="ctr">
              <a:defRPr sz="8000" b="0">
                <a:solidFill>
                  <a:schemeClr val="tx1"/>
                </a:solidFill>
              </a:defRPr>
            </a:lvl1pPr>
          </a:lstStyle>
          <a:p>
            <a:r>
              <a:rPr lang="zh-CN" altLang="en-US" dirty="0"/>
              <a:t>编辑标题</a:t>
            </a:r>
            <a:endParaRPr lang="zh-CN" altLang="en-US" dirty="0"/>
          </a:p>
        </p:txBody>
      </p:sp>
      <p:sp>
        <p:nvSpPr>
          <p:cNvPr id="3" name="日期占位符 2"/>
          <p:cNvSpPr>
            <a:spLocks noGrp="1"/>
          </p:cNvSpPr>
          <p:nvPr>
            <p:ph type="dt" sz="half" idx="10"/>
          </p:nvPr>
        </p:nvSpPr>
        <p:spPr/>
        <p:txBody>
          <a:bodyPr/>
          <a:lstStyle/>
          <a:p>
            <a:fld id="{20DD7636-5BE1-44BC-BB5F-15739D9E18E1}"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87C0E1D-24C4-406F-9615-DBDA8D2D1F93}" type="slidenum">
              <a:rPr lang="zh-CN" altLang="en-US" smtClean="0"/>
            </a:fld>
            <a:endParaRPr lang="zh-CN" altLang="en-US"/>
          </a:p>
        </p:txBody>
      </p:sp>
      <p:sp>
        <p:nvSpPr>
          <p:cNvPr id="37" name="内容占位符 36"/>
          <p:cNvSpPr>
            <a:spLocks noGrp="1"/>
          </p:cNvSpPr>
          <p:nvPr>
            <p:ph sz="quarter" idx="13" hasCustomPrompt="1"/>
          </p:nvPr>
        </p:nvSpPr>
        <p:spPr>
          <a:xfrm>
            <a:off x="3238500" y="3733201"/>
            <a:ext cx="5715000" cy="1185937"/>
          </a:xfrm>
        </p:spPr>
        <p:txBody>
          <a:bodyPr>
            <a:normAutofit/>
          </a:bodyPr>
          <a:lstStyle>
            <a:lvl1pPr marL="0" indent="0" algn="ctr">
              <a:buNone/>
              <a:defRPr sz="3200">
                <a:solidFill>
                  <a:schemeClr val="tx1"/>
                </a:solidFill>
              </a:defRPr>
            </a:lvl1pPr>
          </a:lstStyle>
          <a:p>
            <a:pPr lvl="0"/>
            <a:r>
              <a:rPr lang="zh-CN" altLang="en-US" dirty="0"/>
              <a:t>编辑文本</a:t>
            </a:r>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8200" y="713673"/>
            <a:ext cx="4681654" cy="1428161"/>
          </a:xfrm>
        </p:spPr>
        <p:txBody>
          <a:bodyPr anchor="t" anchorCtr="0">
            <a:normAutofit/>
          </a:bodyPr>
          <a:lstStyle>
            <a:lvl1pPr>
              <a:defRPr sz="3600"/>
            </a:lvl1pPr>
          </a:lstStyle>
          <a:p>
            <a:r>
              <a:rPr lang="zh-CN" altLang="en-US" dirty="0"/>
              <a:t>单击此处编辑标题</a:t>
            </a:r>
            <a:endParaRPr lang="zh-CN" altLang="en-US" dirty="0"/>
          </a:p>
        </p:txBody>
      </p:sp>
      <p:sp>
        <p:nvSpPr>
          <p:cNvPr id="3" name="图片占位符 2"/>
          <p:cNvSpPr>
            <a:spLocks noGrp="1" noChangeAspect="1"/>
          </p:cNvSpPr>
          <p:nvPr>
            <p:ph type="pic" idx="1"/>
          </p:nvPr>
        </p:nvSpPr>
        <p:spPr>
          <a:xfrm>
            <a:off x="5642517" y="713673"/>
            <a:ext cx="5711882"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838200" y="2313873"/>
            <a:ext cx="4681654" cy="3811588"/>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nvPr>
        </p:nvSpPr>
        <p:spPr>
          <a:xfrm>
            <a:off x="10444898" y="365125"/>
            <a:ext cx="908901" cy="5811838"/>
          </a:xfrm>
        </p:spPr>
        <p:txBody>
          <a:bodyPr vert="eaVert">
            <a:normAutofit/>
          </a:bodyPr>
          <a:lstStyle>
            <a:lvl1pPr>
              <a:defRPr sz="4400"/>
            </a:lvl1pPr>
          </a:lstStyle>
          <a:p>
            <a:r>
              <a:rPr lang="zh-CN" altLang="en-US" dirty="0"/>
              <a:t>单击此处编辑标题</a:t>
            </a:r>
            <a:endParaRPr lang="zh-CN" altLang="en-US" dirty="0"/>
          </a:p>
        </p:txBody>
      </p:sp>
      <p:sp>
        <p:nvSpPr>
          <p:cNvPr id="3" name="竖排文字占位符 2"/>
          <p:cNvSpPr>
            <a:spLocks noGrp="1"/>
          </p:cNvSpPr>
          <p:nvPr>
            <p:ph type="body" orient="vert" idx="1"/>
          </p:nvPr>
        </p:nvSpPr>
        <p:spPr>
          <a:xfrm>
            <a:off x="838199" y="365125"/>
            <a:ext cx="9446443" cy="5811838"/>
          </a:xfrm>
        </p:spPr>
        <p:txBody>
          <a:bodyPr vert="eaVert"/>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tags" Target="../tags/tag3.xml"/><Relationship Id="rId12" Type="http://schemas.openxmlformats.org/officeDocument/2006/relationships/tags" Target="../tags/tag2.xml"/><Relationship Id="rId11" Type="http://schemas.openxmlformats.org/officeDocument/2006/relationships/tags" Target="../tags/tag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9.xml"/><Relationship Id="rId8" Type="http://schemas.openxmlformats.org/officeDocument/2006/relationships/slideLayout" Target="../slideLayouts/slideLayout18.xml"/><Relationship Id="rId7" Type="http://schemas.openxmlformats.org/officeDocument/2006/relationships/slideLayout" Target="../slideLayouts/slideLayout17.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 Id="rId3" Type="http://schemas.openxmlformats.org/officeDocument/2006/relationships/slideLayout" Target="../slideLayouts/slideLayout13.xml"/><Relationship Id="rId2" Type="http://schemas.openxmlformats.org/officeDocument/2006/relationships/slideLayout" Target="../slideLayouts/slideLayout12.xml"/><Relationship Id="rId14" Type="http://schemas.openxmlformats.org/officeDocument/2006/relationships/theme" Target="../theme/theme2.xml"/><Relationship Id="rId13" Type="http://schemas.openxmlformats.org/officeDocument/2006/relationships/image" Target="../media/image4.png"/><Relationship Id="rId12" Type="http://schemas.openxmlformats.org/officeDocument/2006/relationships/slideLayout" Target="../slideLayouts/slideLayout22.xml"/><Relationship Id="rId11" Type="http://schemas.openxmlformats.org/officeDocument/2006/relationships/slideLayout" Target="../slideLayouts/slideLayout21.xml"/><Relationship Id="rId10" Type="http://schemas.openxmlformats.org/officeDocument/2006/relationships/slideLayout" Target="../slideLayouts/slideLayout20.xml"/><Relationship Id="rId1" Type="http://schemas.openxmlformats.org/officeDocument/2006/relationships/slideLayout" Target="../slideLayouts/slideLayout11.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4" Type="http://schemas.openxmlformats.org/officeDocument/2006/relationships/theme" Target="../theme/theme3.xml"/><Relationship Id="rId13" Type="http://schemas.openxmlformats.org/officeDocument/2006/relationships/tags" Target="../tags/tag6.xml"/><Relationship Id="rId12" Type="http://schemas.openxmlformats.org/officeDocument/2006/relationships/tags" Target="../tags/tag5.xml"/><Relationship Id="rId11" Type="http://schemas.openxmlformats.org/officeDocument/2006/relationships/tags" Target="../tags/tag4.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标题占位符 1"/>
          <p:cNvSpPr>
            <a:spLocks noGrp="1"/>
          </p:cNvSpPr>
          <p:nvPr>
            <p:ph type="title"/>
            <p:custDataLst>
              <p:tags r:id="rId11"/>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8" name="文本占位符 2"/>
          <p:cNvSpPr>
            <a:spLocks noGrp="1"/>
          </p:cNvSpPr>
          <p:nvPr>
            <p:ph type="body" idx="1"/>
            <p:custDataLst>
              <p:tags r:id="rId12"/>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9060101010101" pitchFamily="49" charset="-122"/>
                <a:ea typeface="黑体" panose="02010609060101010101" pitchFamily="49" charset="-122"/>
              </a:defRPr>
            </a:lvl1pPr>
          </a:lstStyle>
          <a:p>
            <a:fld id="{D997B5FA-0921-464F-AAE1-844C04324D75}" type="datetimeFigureOut">
              <a:rPr lang="zh-CN" altLang="en-US" smtClean="0"/>
            </a:fld>
            <a:endParaRPr lang="zh-CN" altLang="en-US" dirty="0"/>
          </a:p>
        </p:txBody>
      </p:sp>
      <p:sp>
        <p:nvSpPr>
          <p:cNvPr id="10"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9060101010101" pitchFamily="49" charset="-122"/>
                <a:ea typeface="黑体" panose="02010609060101010101" pitchFamily="49" charset="-122"/>
              </a:defRPr>
            </a:lvl1pPr>
          </a:lstStyle>
          <a:p>
            <a:endParaRPr lang="zh-CN" altLang="en-US"/>
          </a:p>
        </p:txBody>
      </p:sp>
      <p:sp>
        <p:nvSpPr>
          <p:cNvPr id="11"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9060101010101" pitchFamily="49" charset="-122"/>
                <a:ea typeface="黑体" panose="02010609060101010101" pitchFamily="49" charset="-122"/>
              </a:defRPr>
            </a:lvl1pPr>
          </a:lstStyle>
          <a:p>
            <a:fld id="{565CE74E-AB26-4998-AD42-012C4C1AD076}" type="slidenum">
              <a:rPr lang="zh-CN" altLang="en-US" smtClean="0"/>
            </a:fld>
            <a:endParaRPr lang="zh-CN" altLang="en-US"/>
          </a:p>
        </p:txBody>
      </p:sp>
      <p:sp>
        <p:nvSpPr>
          <p:cNvPr id="2" name="KSO_TEMPLATE" hidden="1"/>
          <p:cNvSpPr/>
          <p:nvPr userDrawn="1">
            <p:custDataLst>
              <p:tags r:id="rId13"/>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1065213" y="304800"/>
            <a:ext cx="10058400" cy="1219200"/>
          </a:xfrm>
          <a:prstGeom prst="rect">
            <a:avLst/>
          </a:prstGeom>
          <a:noFill/>
          <a:ln w="9525">
            <a:noFill/>
            <a:miter lim="800000"/>
          </a:ln>
        </p:spPr>
        <p:txBody>
          <a:bodyPr vert="horz" wrap="square" lIns="91440" tIns="45720" rIns="91440" bIns="45720" numCol="1" anchor="b" anchorCtr="0" compatLnSpc="1"/>
          <a:lstStyle/>
          <a:p>
            <a:pPr lvl="0"/>
            <a:r>
              <a:rPr lang="zh-CN" altLang="zh-CN" smtClean="0"/>
              <a:t>Click to edit Master title style</a:t>
            </a:r>
            <a:endParaRPr lang="zh-CN" altLang="zh-CN" smtClean="0"/>
          </a:p>
        </p:txBody>
      </p:sp>
      <p:sp>
        <p:nvSpPr>
          <p:cNvPr id="1027" name="Text Placeholder 2"/>
          <p:cNvSpPr>
            <a:spLocks noGrp="1"/>
          </p:cNvSpPr>
          <p:nvPr>
            <p:ph type="body" idx="1"/>
          </p:nvPr>
        </p:nvSpPr>
        <p:spPr bwMode="auto">
          <a:xfrm>
            <a:off x="1065213" y="1752600"/>
            <a:ext cx="10058400" cy="4229100"/>
          </a:xfrm>
          <a:prstGeom prst="rect">
            <a:avLst/>
          </a:prstGeom>
          <a:noFill/>
          <a:ln w="9525">
            <a:noFill/>
            <a:miter lim="800000"/>
          </a:ln>
        </p:spPr>
        <p:txBody>
          <a:bodyPr vert="horz" wrap="square" lIns="91440" tIns="45720" rIns="91440" bIns="45720" numCol="1" anchor="t" anchorCtr="0" compatLnSpc="1"/>
          <a:lstStyle/>
          <a:p>
            <a:pPr lvl="0"/>
            <a:r>
              <a:rPr lang="zh-CN" altLang="zh-CN" smtClean="0"/>
              <a:t>Click to edit Master text styles</a:t>
            </a:r>
            <a:endParaRPr lang="zh-CN" altLang="zh-CN" smtClean="0"/>
          </a:p>
          <a:p>
            <a:pPr lvl="1"/>
            <a:r>
              <a:rPr lang="zh-CN" altLang="zh-CN" smtClean="0"/>
              <a:t>Second level</a:t>
            </a:r>
            <a:endParaRPr lang="zh-CN" altLang="zh-CN" smtClean="0"/>
          </a:p>
          <a:p>
            <a:pPr lvl="2"/>
            <a:r>
              <a:rPr lang="zh-CN" altLang="zh-CN" smtClean="0"/>
              <a:t>Third level</a:t>
            </a:r>
            <a:endParaRPr lang="zh-CN" altLang="zh-CN" smtClean="0"/>
          </a:p>
          <a:p>
            <a:pPr lvl="3"/>
            <a:r>
              <a:rPr lang="zh-CN" altLang="zh-CN" smtClean="0"/>
              <a:t>Fourth level</a:t>
            </a:r>
            <a:endParaRPr lang="zh-CN" altLang="zh-CN" smtClean="0"/>
          </a:p>
          <a:p>
            <a:pPr lvl="4"/>
            <a:r>
              <a:rPr lang="zh-CN" altLang="zh-CN" smtClean="0"/>
              <a:t>Fifth level</a:t>
            </a:r>
            <a:endParaRPr lang="zh-CN" altLang="zh-CN" smtClean="0"/>
          </a:p>
        </p:txBody>
      </p:sp>
      <p:sp>
        <p:nvSpPr>
          <p:cNvPr id="4" name="Date Placeholder 3"/>
          <p:cNvSpPr>
            <a:spLocks noGrp="1"/>
          </p:cNvSpPr>
          <p:nvPr>
            <p:ph type="dt" sz="half" idx="2"/>
          </p:nvPr>
        </p:nvSpPr>
        <p:spPr>
          <a:xfrm>
            <a:off x="8075613" y="6019800"/>
            <a:ext cx="1397000" cy="228600"/>
          </a:xfrm>
          <a:prstGeom prst="rect">
            <a:avLst/>
          </a:prstGeom>
        </p:spPr>
        <p:txBody>
          <a:bodyPr vert="horz" lIns="91440" tIns="45720" rIns="91440" bIns="45720" rtlCol="0" anchor="ctr"/>
          <a:lstStyle>
            <a:lvl1pPr algn="l" fontAlgn="auto">
              <a:spcBef>
                <a:spcPts val="0"/>
              </a:spcBef>
              <a:spcAft>
                <a:spcPts val="0"/>
              </a:spcAft>
              <a:defRPr sz="1000">
                <a:solidFill>
                  <a:schemeClr val="tx1"/>
                </a:solidFill>
                <a:latin typeface="+mn-lt"/>
                <a:ea typeface="+mn-ea"/>
              </a:defRPr>
            </a:lvl1pPr>
          </a:lstStyle>
          <a:p>
            <a:pPr>
              <a:defRPr/>
            </a:pPr>
            <a:fld id="{47899265-82B1-4BEA-847D-70A944F889E0}" type="datetimeFigureOut">
              <a:rPr lang="en-US"/>
            </a:fld>
            <a:endParaRPr lang="en-US"/>
          </a:p>
        </p:txBody>
      </p:sp>
      <p:sp>
        <p:nvSpPr>
          <p:cNvPr id="5" name="Footer Placeholder 4"/>
          <p:cNvSpPr>
            <a:spLocks noGrp="1"/>
          </p:cNvSpPr>
          <p:nvPr>
            <p:ph type="ftr" sz="quarter" idx="3"/>
          </p:nvPr>
        </p:nvSpPr>
        <p:spPr>
          <a:xfrm>
            <a:off x="1979613" y="6019800"/>
            <a:ext cx="5943600" cy="228600"/>
          </a:xfrm>
          <a:prstGeom prst="rect">
            <a:avLst/>
          </a:prstGeom>
        </p:spPr>
        <p:txBody>
          <a:bodyPr vert="horz" lIns="91440" tIns="45720" rIns="91440" bIns="45720" rtlCol="0" anchor="ctr"/>
          <a:lstStyle>
            <a:lvl1pPr algn="l" fontAlgn="auto">
              <a:spcBef>
                <a:spcPts val="0"/>
              </a:spcBef>
              <a:spcAft>
                <a:spcPts val="0"/>
              </a:spcAft>
              <a:defRPr sz="1000">
                <a:solidFill>
                  <a:schemeClr val="tx1"/>
                </a:solidFill>
                <a:latin typeface="+mn-lt"/>
                <a:ea typeface="+mn-ea"/>
              </a:defRPr>
            </a:lvl1pPr>
          </a:lstStyle>
          <a:p>
            <a:pPr>
              <a:defRPr/>
            </a:pPr>
          </a:p>
        </p:txBody>
      </p:sp>
      <p:sp>
        <p:nvSpPr>
          <p:cNvPr id="6" name="Slide Number Placeholder 5"/>
          <p:cNvSpPr>
            <a:spLocks noGrp="1"/>
          </p:cNvSpPr>
          <p:nvPr>
            <p:ph type="sldNum" sz="quarter" idx="4"/>
          </p:nvPr>
        </p:nvSpPr>
        <p:spPr>
          <a:xfrm>
            <a:off x="1065213" y="6019800"/>
            <a:ext cx="762000" cy="228600"/>
          </a:xfrm>
          <a:prstGeom prst="rect">
            <a:avLst/>
          </a:prstGeom>
        </p:spPr>
        <p:txBody>
          <a:bodyPr vert="horz" lIns="91440" tIns="45720" rIns="91440" bIns="45720" rtlCol="0" anchor="ctr"/>
          <a:lstStyle>
            <a:lvl1pPr algn="l" fontAlgn="auto">
              <a:spcBef>
                <a:spcPts val="0"/>
              </a:spcBef>
              <a:spcAft>
                <a:spcPts val="0"/>
              </a:spcAft>
              <a:defRPr sz="1000">
                <a:solidFill>
                  <a:schemeClr val="tx1"/>
                </a:solidFill>
                <a:latin typeface="+mn-lt"/>
                <a:ea typeface="+mn-ea"/>
              </a:defRPr>
            </a:lvl1pPr>
          </a:lstStyle>
          <a:p>
            <a:pPr>
              <a:defRPr/>
            </a:pPr>
            <a:fld id="{4953D219-1385-47B0-B76E-450016AD8700}" type="slidenum">
              <a:rPr/>
            </a:fld>
            <a:endParaRPr/>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Lst>
  <p:transition spd="slow"/>
  <p:txStyles>
    <p:titleStyle>
      <a:lvl1pPr algn="l" rtl="0" eaLnBrk="0" fontAlgn="base" hangingPunct="0">
        <a:lnSpc>
          <a:spcPct val="90000"/>
        </a:lnSpc>
        <a:spcBef>
          <a:spcPct val="0"/>
        </a:spcBef>
        <a:spcAft>
          <a:spcPct val="0"/>
        </a:spcAft>
        <a:defRPr sz="3600" kern="1200">
          <a:solidFill>
            <a:srgbClr val="4D290B"/>
          </a:solidFill>
          <a:latin typeface="+mj-lt"/>
          <a:ea typeface="+mj-ea"/>
          <a:cs typeface="+mj-cs"/>
        </a:defRPr>
      </a:lvl1pPr>
      <a:lvl2pPr algn="l" rtl="0" eaLnBrk="0" fontAlgn="base" hangingPunct="0">
        <a:lnSpc>
          <a:spcPct val="90000"/>
        </a:lnSpc>
        <a:spcBef>
          <a:spcPct val="0"/>
        </a:spcBef>
        <a:spcAft>
          <a:spcPct val="0"/>
        </a:spcAft>
        <a:defRPr sz="3600">
          <a:solidFill>
            <a:srgbClr val="4D290B"/>
          </a:solidFill>
          <a:latin typeface="Segoe Print" panose="02000600000000000000" pitchFamily="2" charset="0"/>
        </a:defRPr>
      </a:lvl2pPr>
      <a:lvl3pPr algn="l" rtl="0" eaLnBrk="0" fontAlgn="base" hangingPunct="0">
        <a:lnSpc>
          <a:spcPct val="90000"/>
        </a:lnSpc>
        <a:spcBef>
          <a:spcPct val="0"/>
        </a:spcBef>
        <a:spcAft>
          <a:spcPct val="0"/>
        </a:spcAft>
        <a:defRPr sz="3600">
          <a:solidFill>
            <a:srgbClr val="4D290B"/>
          </a:solidFill>
          <a:latin typeface="Segoe Print" panose="02000600000000000000" pitchFamily="2" charset="0"/>
        </a:defRPr>
      </a:lvl3pPr>
      <a:lvl4pPr algn="l" rtl="0" eaLnBrk="0" fontAlgn="base" hangingPunct="0">
        <a:lnSpc>
          <a:spcPct val="90000"/>
        </a:lnSpc>
        <a:spcBef>
          <a:spcPct val="0"/>
        </a:spcBef>
        <a:spcAft>
          <a:spcPct val="0"/>
        </a:spcAft>
        <a:defRPr sz="3600">
          <a:solidFill>
            <a:srgbClr val="4D290B"/>
          </a:solidFill>
          <a:latin typeface="Segoe Print" panose="02000600000000000000" pitchFamily="2" charset="0"/>
        </a:defRPr>
      </a:lvl4pPr>
      <a:lvl5pPr algn="l" rtl="0" eaLnBrk="0" fontAlgn="base" hangingPunct="0">
        <a:lnSpc>
          <a:spcPct val="90000"/>
        </a:lnSpc>
        <a:spcBef>
          <a:spcPct val="0"/>
        </a:spcBef>
        <a:spcAft>
          <a:spcPct val="0"/>
        </a:spcAft>
        <a:defRPr sz="3600">
          <a:solidFill>
            <a:srgbClr val="4D290B"/>
          </a:solidFill>
          <a:latin typeface="Segoe Print" panose="02000600000000000000" pitchFamily="2" charset="0"/>
        </a:defRPr>
      </a:lvl5pPr>
      <a:lvl6pPr marL="457200" algn="l" rtl="0" fontAlgn="base">
        <a:lnSpc>
          <a:spcPct val="90000"/>
        </a:lnSpc>
        <a:spcBef>
          <a:spcPct val="0"/>
        </a:spcBef>
        <a:spcAft>
          <a:spcPct val="0"/>
        </a:spcAft>
        <a:defRPr sz="3600">
          <a:solidFill>
            <a:srgbClr val="4D290B"/>
          </a:solidFill>
          <a:latin typeface="Segoe Print" panose="02000600000000000000" pitchFamily="2" charset="0"/>
        </a:defRPr>
      </a:lvl6pPr>
      <a:lvl7pPr marL="914400" algn="l" rtl="0" fontAlgn="base">
        <a:lnSpc>
          <a:spcPct val="90000"/>
        </a:lnSpc>
        <a:spcBef>
          <a:spcPct val="0"/>
        </a:spcBef>
        <a:spcAft>
          <a:spcPct val="0"/>
        </a:spcAft>
        <a:defRPr sz="3600">
          <a:solidFill>
            <a:srgbClr val="4D290B"/>
          </a:solidFill>
          <a:latin typeface="Segoe Print" panose="02000600000000000000" pitchFamily="2" charset="0"/>
        </a:defRPr>
      </a:lvl7pPr>
      <a:lvl8pPr marL="1371600" algn="l" rtl="0" fontAlgn="base">
        <a:lnSpc>
          <a:spcPct val="90000"/>
        </a:lnSpc>
        <a:spcBef>
          <a:spcPct val="0"/>
        </a:spcBef>
        <a:spcAft>
          <a:spcPct val="0"/>
        </a:spcAft>
        <a:defRPr sz="3600">
          <a:solidFill>
            <a:srgbClr val="4D290B"/>
          </a:solidFill>
          <a:latin typeface="Segoe Print" panose="02000600000000000000" pitchFamily="2" charset="0"/>
        </a:defRPr>
      </a:lvl8pPr>
      <a:lvl9pPr marL="1828800" algn="l" rtl="0" fontAlgn="base">
        <a:lnSpc>
          <a:spcPct val="90000"/>
        </a:lnSpc>
        <a:spcBef>
          <a:spcPct val="0"/>
        </a:spcBef>
        <a:spcAft>
          <a:spcPct val="0"/>
        </a:spcAft>
        <a:defRPr sz="3600">
          <a:solidFill>
            <a:srgbClr val="4D290B"/>
          </a:solidFill>
          <a:latin typeface="Segoe Print" panose="02000600000000000000" pitchFamily="2" charset="0"/>
        </a:defRPr>
      </a:lvl9pPr>
    </p:titleStyle>
    <p:bodyStyle>
      <a:lvl1pPr marL="346075" indent="-346075" algn="l" rtl="0" eaLnBrk="0" fontAlgn="base" hangingPunct="0">
        <a:spcBef>
          <a:spcPts val="1800"/>
        </a:spcBef>
        <a:spcAft>
          <a:spcPct val="0"/>
        </a:spcAft>
        <a:buFont typeface="Arial" panose="020B0604020202020204" pitchFamily="34" charset="0"/>
        <a:buChar char="•"/>
        <a:defRPr sz="2400" kern="1200">
          <a:solidFill>
            <a:schemeClr val="tx1"/>
          </a:solidFill>
          <a:latin typeface="+mn-lt"/>
          <a:ea typeface="+mn-ea"/>
          <a:cs typeface="+mn-cs"/>
        </a:defRPr>
      </a:lvl1pPr>
      <a:lvl2pPr marL="739775" indent="-282575" algn="l" rtl="0" eaLnBrk="0" fontAlgn="base" hangingPunct="0">
        <a:spcBef>
          <a:spcPts val="1200"/>
        </a:spcBef>
        <a:spcAft>
          <a:spcPct val="0"/>
        </a:spcAft>
        <a:buFont typeface="Arial" panose="020B0604020202020204" pitchFamily="34" charset="0"/>
        <a:buChar char="•"/>
        <a:defRPr sz="2000" kern="1200">
          <a:solidFill>
            <a:schemeClr val="tx1"/>
          </a:solidFill>
          <a:latin typeface="+mn-lt"/>
          <a:ea typeface="+mn-ea"/>
          <a:cs typeface="+mn-cs"/>
        </a:defRPr>
      </a:lvl2pPr>
      <a:lvl3pPr marL="1143000" indent="-228600" algn="l" rtl="0" eaLnBrk="0" fontAlgn="base" hangingPunct="0">
        <a:spcBef>
          <a:spcPts val="800"/>
        </a:spcBef>
        <a:spcAft>
          <a:spcPct val="0"/>
        </a:spcAft>
        <a:buFont typeface="Arial" panose="020B0604020202020204" pitchFamily="34" charset="0"/>
        <a:buChar char="•"/>
        <a:defRPr kern="1200">
          <a:solidFill>
            <a:schemeClr val="tx1"/>
          </a:solidFill>
          <a:latin typeface="+mn-lt"/>
          <a:ea typeface="+mn-ea"/>
          <a:cs typeface="+mn-cs"/>
        </a:defRPr>
      </a:lvl3pPr>
      <a:lvl4pPr marL="1600200" indent="-228600" algn="l" rtl="0" eaLnBrk="0" fontAlgn="base" hangingPunct="0">
        <a:spcBef>
          <a:spcPts val="600"/>
        </a:spcBef>
        <a:spcAft>
          <a:spcPct val="0"/>
        </a:spcAft>
        <a:buFont typeface="Arial" panose="020B0604020202020204" pitchFamily="34" charset="0"/>
        <a:buChar char="•"/>
        <a:defRPr sz="1600" kern="1200">
          <a:solidFill>
            <a:schemeClr val="tx1"/>
          </a:solidFill>
          <a:latin typeface="+mn-lt"/>
          <a:ea typeface="+mn-ea"/>
          <a:cs typeface="+mn-cs"/>
        </a:defRPr>
      </a:lvl4pPr>
      <a:lvl5pPr marL="2057400" indent="-228600" algn="l" rtl="0" eaLnBrk="0" fontAlgn="base" hangingPunct="0">
        <a:spcBef>
          <a:spcPts val="600"/>
        </a:spcBef>
        <a:spcAft>
          <a:spcPct val="0"/>
        </a:spcAft>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6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6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600"/>
        </a:spcBef>
        <a:buFont typeface="Arial" panose="020B0604020202020204" pitchFamily="34" charset="0"/>
        <a:buChar char="•"/>
        <a:defRPr sz="1600" kern="1200" baseline="0">
          <a:solidFill>
            <a:schemeClr val="tx1"/>
          </a:solidFill>
          <a:latin typeface="+mn-lt"/>
          <a:ea typeface="+mn-ea"/>
          <a:cs typeface="+mn-cs"/>
        </a:defRPr>
      </a:lvl8pPr>
      <a:lvl9pPr marL="3886200" indent="-228600" algn="l" defTabSz="914400" rtl="0" eaLnBrk="1" latinLnBrk="0" hangingPunct="1">
        <a:lnSpc>
          <a:spcPct val="90000"/>
        </a:lnSpc>
        <a:spcBef>
          <a:spcPts val="600"/>
        </a:spcBef>
        <a:buFont typeface="Arial" panose="020B0604020202020204" pitchFamily="34" charset="0"/>
        <a:buChar char="•"/>
        <a:defRPr sz="1600" kern="1200" baseline="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标题占位符 1"/>
          <p:cNvSpPr>
            <a:spLocks noGrp="1"/>
          </p:cNvSpPr>
          <p:nvPr>
            <p:ph type="title"/>
            <p:custDataLst>
              <p:tags r:id="rId11"/>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8" name="文本占位符 2"/>
          <p:cNvSpPr>
            <a:spLocks noGrp="1"/>
          </p:cNvSpPr>
          <p:nvPr>
            <p:ph type="body" idx="1"/>
            <p:custDataLst>
              <p:tags r:id="rId12"/>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9060101010101" pitchFamily="49" charset="-122"/>
                <a:ea typeface="黑体" panose="02010609060101010101" pitchFamily="49" charset="-122"/>
              </a:defRPr>
            </a:lvl1pPr>
          </a:lstStyle>
          <a:p>
            <a:fld id="{D997B5FA-0921-464F-AAE1-844C04324D75}" type="datetimeFigureOut">
              <a:rPr lang="zh-CN" altLang="en-US" smtClean="0"/>
            </a:fld>
            <a:endParaRPr lang="zh-CN" altLang="en-US" dirty="0"/>
          </a:p>
        </p:txBody>
      </p:sp>
      <p:sp>
        <p:nvSpPr>
          <p:cNvPr id="10"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9060101010101" pitchFamily="49" charset="-122"/>
                <a:ea typeface="黑体" panose="02010609060101010101" pitchFamily="49" charset="-122"/>
              </a:defRPr>
            </a:lvl1pPr>
          </a:lstStyle>
          <a:p>
            <a:endParaRPr lang="zh-CN" altLang="en-US"/>
          </a:p>
        </p:txBody>
      </p:sp>
      <p:sp>
        <p:nvSpPr>
          <p:cNvPr id="11"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9060101010101" pitchFamily="49" charset="-122"/>
                <a:ea typeface="黑体" panose="02010609060101010101" pitchFamily="49" charset="-122"/>
              </a:defRPr>
            </a:lvl1pPr>
          </a:lstStyle>
          <a:p>
            <a:fld id="{565CE74E-AB26-4998-AD42-012C4C1AD076}" type="slidenum">
              <a:rPr lang="zh-CN" altLang="en-US" smtClean="0"/>
            </a:fld>
            <a:endParaRPr lang="zh-CN" altLang="en-US"/>
          </a:p>
        </p:txBody>
      </p:sp>
      <p:sp>
        <p:nvSpPr>
          <p:cNvPr id="2" name="KSO_TEMPLATE" hidden="1"/>
          <p:cNvSpPr/>
          <p:nvPr userDrawn="1">
            <p:custDataLst>
              <p:tags r:id="rId13"/>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tags" Target="../tags/tag7.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1.xml"/><Relationship Id="rId2" Type="http://schemas.openxmlformats.org/officeDocument/2006/relationships/tags" Target="../tags/tag20.xml"/><Relationship Id="rId1" Type="http://schemas.openxmlformats.org/officeDocument/2006/relationships/image" Target="../media/image5.jpe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1.xml"/><Relationship Id="rId2" Type="http://schemas.openxmlformats.org/officeDocument/2006/relationships/tags" Target="../tags/tag21.xml"/><Relationship Id="rId1" Type="http://schemas.openxmlformats.org/officeDocument/2006/relationships/image" Target="../media/image6.png"/></Relationships>
</file>

<file path=ppt/slides/_rels/slide12.xml.rels><?xml version="1.0" encoding="UTF-8" standalone="yes"?>
<Relationships xmlns="http://schemas.openxmlformats.org/package/2006/relationships"><Relationship Id="rId8" Type="http://schemas.openxmlformats.org/officeDocument/2006/relationships/notesSlide" Target="../notesSlides/notesSlide10.xml"/><Relationship Id="rId7" Type="http://schemas.openxmlformats.org/officeDocument/2006/relationships/slideLayout" Target="../slideLayouts/slideLayout1.xml"/><Relationship Id="rId6" Type="http://schemas.openxmlformats.org/officeDocument/2006/relationships/tags" Target="../tags/tag22.xml"/><Relationship Id="rId5" Type="http://schemas.microsoft.com/office/2007/relationships/diagramDrawing" Target="../diagrams/drawing3.xml"/><Relationship Id="rId4" Type="http://schemas.openxmlformats.org/officeDocument/2006/relationships/diagramColors" Target="../diagrams/colors3.xml"/><Relationship Id="rId3" Type="http://schemas.openxmlformats.org/officeDocument/2006/relationships/diagramQuickStyle" Target="../diagrams/quickStyle3.xml"/><Relationship Id="rId2" Type="http://schemas.openxmlformats.org/officeDocument/2006/relationships/diagramLayout" Target="../diagrams/layout3.xml"/><Relationship Id="rId1" Type="http://schemas.openxmlformats.org/officeDocument/2006/relationships/diagramData" Target="../diagrams/data3.xml"/></Relationships>
</file>

<file path=ppt/slides/_rels/slide13.xml.rels><?xml version="1.0" encoding="UTF-8" standalone="yes"?>
<Relationships xmlns="http://schemas.openxmlformats.org/package/2006/relationships"><Relationship Id="rId8" Type="http://schemas.openxmlformats.org/officeDocument/2006/relationships/notesSlide" Target="../notesSlides/notesSlide11.xml"/><Relationship Id="rId7" Type="http://schemas.openxmlformats.org/officeDocument/2006/relationships/slideLayout" Target="../slideLayouts/slideLayout1.xml"/><Relationship Id="rId6" Type="http://schemas.openxmlformats.org/officeDocument/2006/relationships/tags" Target="../tags/tag23.xml"/><Relationship Id="rId5" Type="http://schemas.microsoft.com/office/2007/relationships/diagramDrawing" Target="../diagrams/drawing4.xml"/><Relationship Id="rId4" Type="http://schemas.openxmlformats.org/officeDocument/2006/relationships/diagramColors" Target="../diagrams/colors4.xml"/><Relationship Id="rId3" Type="http://schemas.openxmlformats.org/officeDocument/2006/relationships/diagramQuickStyle" Target="../diagrams/quickStyle4.xml"/><Relationship Id="rId2" Type="http://schemas.openxmlformats.org/officeDocument/2006/relationships/diagramLayout" Target="../diagrams/layout4.xml"/><Relationship Id="rId1" Type="http://schemas.openxmlformats.org/officeDocument/2006/relationships/diagramData" Target="../diagrams/data4.xml"/></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1.xml"/><Relationship Id="rId2" Type="http://schemas.openxmlformats.org/officeDocument/2006/relationships/tags" Target="../tags/tag24.xml"/><Relationship Id="rId1" Type="http://schemas.openxmlformats.org/officeDocument/2006/relationships/image" Target="../media/image7.pn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1.xml"/><Relationship Id="rId2" Type="http://schemas.openxmlformats.org/officeDocument/2006/relationships/tags" Target="../tags/tag25.xml"/><Relationship Id="rId1" Type="http://schemas.openxmlformats.org/officeDocument/2006/relationships/image" Target="../media/image8.png"/></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1.xml"/><Relationship Id="rId3" Type="http://schemas.openxmlformats.org/officeDocument/2006/relationships/tags" Target="../tags/tag26.xml"/><Relationship Id="rId2" Type="http://schemas.openxmlformats.org/officeDocument/2006/relationships/image" Target="../media/image10.png"/><Relationship Id="rId1" Type="http://schemas.openxmlformats.org/officeDocument/2006/relationships/image" Target="../media/image9.png"/></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1.xml"/><Relationship Id="rId3" Type="http://schemas.openxmlformats.org/officeDocument/2006/relationships/tags" Target="../tags/tag27.xml"/><Relationship Id="rId2" Type="http://schemas.openxmlformats.org/officeDocument/2006/relationships/image" Target="../media/image12.png"/><Relationship Id="rId1" Type="http://schemas.openxmlformats.org/officeDocument/2006/relationships/image" Target="../media/image11.png"/></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1.xml"/><Relationship Id="rId2" Type="http://schemas.openxmlformats.org/officeDocument/2006/relationships/tags" Target="../tags/tag28.xml"/><Relationship Id="rId1" Type="http://schemas.openxmlformats.org/officeDocument/2006/relationships/image" Target="../media/image13.png"/></Relationships>
</file>

<file path=ppt/slides/_rels/slide19.xml.rels><?xml version="1.0" encoding="UTF-8" standalone="yes"?>
<Relationships xmlns="http://schemas.openxmlformats.org/package/2006/relationships"><Relationship Id="rId9" Type="http://schemas.openxmlformats.org/officeDocument/2006/relationships/notesSlide" Target="../notesSlides/notesSlide17.xml"/><Relationship Id="rId8" Type="http://schemas.openxmlformats.org/officeDocument/2006/relationships/slideLayout" Target="../slideLayouts/slideLayout1.xml"/><Relationship Id="rId7" Type="http://schemas.openxmlformats.org/officeDocument/2006/relationships/tags" Target="../tags/tag29.xml"/><Relationship Id="rId6" Type="http://schemas.openxmlformats.org/officeDocument/2006/relationships/image" Target="../media/image14.png"/><Relationship Id="rId5" Type="http://schemas.microsoft.com/office/2007/relationships/diagramDrawing" Target="../diagrams/drawing5.xml"/><Relationship Id="rId4" Type="http://schemas.openxmlformats.org/officeDocument/2006/relationships/diagramColors" Target="../diagrams/colors5.xml"/><Relationship Id="rId3" Type="http://schemas.openxmlformats.org/officeDocument/2006/relationships/diagramQuickStyle" Target="../diagrams/quickStyle5.xml"/><Relationship Id="rId2" Type="http://schemas.openxmlformats.org/officeDocument/2006/relationships/diagramLayout" Target="../diagrams/layout5.xml"/><Relationship Id="rId1" Type="http://schemas.openxmlformats.org/officeDocument/2006/relationships/diagramData" Target="../diagrams/data5.xml"/></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xml"/><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1.xml"/><Relationship Id="rId2" Type="http://schemas.openxmlformats.org/officeDocument/2006/relationships/tags" Target="../tags/tag30.xml"/><Relationship Id="rId1" Type="http://schemas.openxmlformats.org/officeDocument/2006/relationships/image" Target="../media/image15.png"/></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1.xml"/><Relationship Id="rId2" Type="http://schemas.openxmlformats.org/officeDocument/2006/relationships/tags" Target="../tags/tag31.xml"/><Relationship Id="rId1" Type="http://schemas.openxmlformats.org/officeDocument/2006/relationships/image" Target="../media/image16.png"/></Relationships>
</file>

<file path=ppt/slides/_rels/slide22.xml.rels><?xml version="1.0" encoding="UTF-8" standalone="yes"?>
<Relationships xmlns="http://schemas.openxmlformats.org/package/2006/relationships"><Relationship Id="rId8" Type="http://schemas.openxmlformats.org/officeDocument/2006/relationships/notesSlide" Target="../notesSlides/notesSlide20.xml"/><Relationship Id="rId7" Type="http://schemas.openxmlformats.org/officeDocument/2006/relationships/slideLayout" Target="../slideLayouts/slideLayout1.xml"/><Relationship Id="rId6" Type="http://schemas.openxmlformats.org/officeDocument/2006/relationships/tags" Target="../tags/tag32.xml"/><Relationship Id="rId5" Type="http://schemas.microsoft.com/office/2007/relationships/diagramDrawing" Target="../diagrams/drawing6.xml"/><Relationship Id="rId4" Type="http://schemas.openxmlformats.org/officeDocument/2006/relationships/diagramColors" Target="../diagrams/colors6.xml"/><Relationship Id="rId3" Type="http://schemas.openxmlformats.org/officeDocument/2006/relationships/diagramQuickStyle" Target="../diagrams/quickStyle6.xml"/><Relationship Id="rId2" Type="http://schemas.openxmlformats.org/officeDocument/2006/relationships/diagramLayout" Target="../diagrams/layout6.xml"/><Relationship Id="rId1" Type="http://schemas.openxmlformats.org/officeDocument/2006/relationships/diagramData" Target="../diagrams/data6.xml"/></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1.xml"/><Relationship Id="rId2" Type="http://schemas.openxmlformats.org/officeDocument/2006/relationships/tags" Target="../tags/tag33.xml"/><Relationship Id="rId1" Type="http://schemas.openxmlformats.org/officeDocument/2006/relationships/image" Target="../media/image17.png"/></Relationships>
</file>

<file path=ppt/slides/_rels/slide24.xml.rels><?xml version="1.0" encoding="UTF-8" standalone="yes"?>
<Relationships xmlns="http://schemas.openxmlformats.org/package/2006/relationships"><Relationship Id="rId5" Type="http://schemas.openxmlformats.org/officeDocument/2006/relationships/notesSlide" Target="../notesSlides/notesSlide22.xml"/><Relationship Id="rId4" Type="http://schemas.openxmlformats.org/officeDocument/2006/relationships/slideLayout" Target="../slideLayouts/slideLayout1.xml"/><Relationship Id="rId3" Type="http://schemas.openxmlformats.org/officeDocument/2006/relationships/tags" Target="../tags/tag34.xml"/><Relationship Id="rId2" Type="http://schemas.openxmlformats.org/officeDocument/2006/relationships/image" Target="../media/image19.png"/><Relationship Id="rId1" Type="http://schemas.openxmlformats.org/officeDocument/2006/relationships/image" Target="../media/image18.png"/></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1.xml"/><Relationship Id="rId2" Type="http://schemas.openxmlformats.org/officeDocument/2006/relationships/tags" Target="../tags/tag35.xml"/><Relationship Id="rId1" Type="http://schemas.openxmlformats.org/officeDocument/2006/relationships/image" Target="../media/image20.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36.xml"/><Relationship Id="rId1" Type="http://schemas.openxmlformats.org/officeDocument/2006/relationships/image" Target="../media/image13.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tags" Target="../tags/tag37.xml"/></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1.xml"/><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tags" Target="../tags/tag11.xml"/></Relationships>
</file>

<file path=ppt/slides/_rels/slide4.xml.rels><?xml version="1.0" encoding="UTF-8" standalone="yes"?>
<Relationships xmlns="http://schemas.openxmlformats.org/package/2006/relationships"><Relationship Id="rId8" Type="http://schemas.openxmlformats.org/officeDocument/2006/relationships/notesSlide" Target="../notesSlides/notesSlide3.xml"/><Relationship Id="rId7" Type="http://schemas.openxmlformats.org/officeDocument/2006/relationships/slideLayout" Target="../slideLayouts/slideLayout1.xml"/><Relationship Id="rId6" Type="http://schemas.openxmlformats.org/officeDocument/2006/relationships/tags" Target="../tags/tag14.xml"/><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5.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tags" Target="../tags/tag16.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tags" Target="../tags/tag17.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tags" Target="../tags/tag18.xml"/></Relationships>
</file>

<file path=ppt/slides/_rels/slide9.xml.rels><?xml version="1.0" encoding="UTF-8" standalone="yes"?>
<Relationships xmlns="http://schemas.openxmlformats.org/package/2006/relationships"><Relationship Id="rId8" Type="http://schemas.openxmlformats.org/officeDocument/2006/relationships/notesSlide" Target="../notesSlides/notesSlide7.xml"/><Relationship Id="rId7" Type="http://schemas.openxmlformats.org/officeDocument/2006/relationships/slideLayout" Target="../slideLayouts/slideLayout1.xml"/><Relationship Id="rId6" Type="http://schemas.openxmlformats.org/officeDocument/2006/relationships/tags" Target="../tags/tag19.xml"/><Relationship Id="rId5" Type="http://schemas.microsoft.com/office/2007/relationships/diagramDrawing" Target="../diagrams/drawing2.xml"/><Relationship Id="rId4" Type="http://schemas.openxmlformats.org/officeDocument/2006/relationships/diagramColors" Target="../diagrams/colors2.xml"/><Relationship Id="rId3" Type="http://schemas.openxmlformats.org/officeDocument/2006/relationships/diagramQuickStyle" Target="../diagrams/quickStyle2.xml"/><Relationship Id="rId2" Type="http://schemas.openxmlformats.org/officeDocument/2006/relationships/diagramLayout" Target="../diagrams/layout2.xml"/><Relationship Id="rId1" Type="http://schemas.openxmlformats.org/officeDocument/2006/relationships/diagramData" Target="../diagrams/data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ctrTitle"/>
          </p:nvPr>
        </p:nvSpPr>
        <p:spPr>
          <a:xfrm>
            <a:off x="3011170" y="1752600"/>
            <a:ext cx="8112125" cy="1828800"/>
          </a:xfrm>
        </p:spPr>
        <p:txBody>
          <a:bodyPr/>
          <a:p>
            <a:pPr algn="ctr"/>
            <a:r>
              <a:rPr lang="zh-CN" altLang="zh-CN" sz="4800">
                <a:solidFill>
                  <a:schemeClr val="tx1"/>
                </a:solidFill>
                <a:effectLst>
                  <a:outerShdw blurRad="38100" dist="25400" dir="5400000" algn="ctr" rotWithShape="0">
                    <a:srgbClr val="6E747A">
                      <a:alpha val="43000"/>
                    </a:srgbClr>
                  </a:outerShdw>
                </a:effectLst>
                <a:latin typeface="黑体" panose="02010609060101010101" pitchFamily="49" charset="-122"/>
                <a:ea typeface="黑体" panose="02010609060101010101" pitchFamily="49" charset="-122"/>
                <a:cs typeface="黑体" panose="02010609060101010101" pitchFamily="49" charset="-122"/>
                <a:sym typeface="+mn-ea"/>
              </a:rPr>
              <a:t>项目六  幼儿园环境</a:t>
            </a:r>
            <a:endParaRPr lang="zh-CN" altLang="zh-CN" sz="4800">
              <a:solidFill>
                <a:schemeClr val="tx1"/>
              </a:solidFill>
              <a:effectLst>
                <a:outerShdw blurRad="38100" dist="25400" dir="5400000" algn="ctr" rotWithShape="0">
                  <a:srgbClr val="6E747A">
                    <a:alpha val="43000"/>
                  </a:srgbClr>
                </a:outerShdw>
              </a:effectLst>
              <a:latin typeface="黑体" panose="02010609060101010101" pitchFamily="49" charset="-122"/>
              <a:ea typeface="黑体" panose="02010609060101010101" pitchFamily="49" charset="-122"/>
              <a:cs typeface="黑体" panose="02010609060101010101" pitchFamily="49" charset="-122"/>
              <a:sym typeface="+mn-ea"/>
            </a:endParaRPr>
          </a:p>
        </p:txBody>
      </p:sp>
    </p:spTree>
    <p:custDataLst>
      <p:tags r:id="rId1"/>
    </p:custDataLst>
  </p:cSld>
  <p:clrMapOvr>
    <a:masterClrMapping/>
  </p:clrMapOvr>
  <p:transition spd="slow"/>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3855720" y="396240"/>
            <a:ext cx="4486910" cy="583565"/>
          </a:xfrm>
          <a:prstGeom prst="rect">
            <a:avLst/>
          </a:prstGeom>
          <a:noFill/>
        </p:spPr>
        <p:txBody>
          <a:bodyPr wrap="square" rtlCol="0">
            <a:spAutoFit/>
            <a:scene3d>
              <a:camera prst="orthographicFront"/>
              <a:lightRig rig="threePt" dir="t"/>
            </a:scene3d>
          </a:bodyPr>
          <a:p>
            <a:pPr algn="l"/>
            <a:r>
              <a:rPr lang="zh-CN" altLang="en-US" sz="320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任务一</a:t>
            </a:r>
            <a:r>
              <a:rPr sz="320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rPr>
              <a:t>  幼儿园</a:t>
            </a:r>
            <a:r>
              <a:rPr lang="zh-CN" sz="320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rPr>
              <a:t>环境</a:t>
            </a:r>
            <a:r>
              <a:rPr sz="320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rPr>
              <a:t>概述</a:t>
            </a:r>
            <a:endParaRPr sz="320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1"/>
          <p:cNvSpPr txBox="1"/>
          <p:nvPr/>
        </p:nvSpPr>
        <p:spPr>
          <a:xfrm>
            <a:off x="1779905" y="963295"/>
            <a:ext cx="8331835" cy="737235"/>
          </a:xfrm>
          <a:prstGeom prst="rect">
            <a:avLst/>
          </a:prstGeom>
          <a:noFill/>
        </p:spPr>
        <p:txBody>
          <a:bodyPr wrap="square" rtlCol="0">
            <a:spAutoFit/>
          </a:bodyPr>
          <a:p>
            <a:pPr fontAlgn="auto">
              <a:lnSpc>
                <a:spcPct val="150000"/>
              </a:lnSpc>
            </a:pPr>
            <a:r>
              <a:rPr lang="zh-CN" altLang="en-US" sz="2800">
                <a:solidFill>
                  <a:schemeClr val="tx1"/>
                </a:solidFill>
                <a:effectLst>
                  <a:outerShdw blurRad="38100" dist="19050" dir="2700000" algn="tl" rotWithShape="0">
                    <a:schemeClr val="dk1">
                      <a:alpha val="40000"/>
                    </a:schemeClr>
                  </a:outerShdw>
                </a:effectLst>
              </a:rPr>
              <a:t>       </a:t>
            </a:r>
            <a:endParaRPr lang="zh-CN" altLang="en-US" sz="2800">
              <a:solidFill>
                <a:schemeClr val="tx1"/>
              </a:solidFill>
              <a:effectLst>
                <a:outerShdw blurRad="38100" dist="19050" dir="2700000" algn="tl" rotWithShape="0">
                  <a:schemeClr val="dk1">
                    <a:alpha val="40000"/>
                  </a:schemeClr>
                </a:outerShdw>
              </a:effectLst>
            </a:endParaRPr>
          </a:p>
        </p:txBody>
      </p:sp>
      <p:sp>
        <p:nvSpPr>
          <p:cNvPr id="3" name="文本框 2"/>
          <p:cNvSpPr txBox="1"/>
          <p:nvPr/>
        </p:nvSpPr>
        <p:spPr>
          <a:xfrm>
            <a:off x="1582420" y="1432560"/>
            <a:ext cx="8154670" cy="1153160"/>
          </a:xfrm>
          <a:prstGeom prst="rect">
            <a:avLst/>
          </a:prstGeom>
          <a:noFill/>
        </p:spPr>
        <p:txBody>
          <a:bodyPr wrap="square" rtlCol="0" anchor="t">
            <a:spAutoFit/>
          </a:bodyPr>
          <a:p>
            <a:pPr marL="0" algn="l">
              <a:spcAft>
                <a:spcPts val="600"/>
              </a:spcAft>
              <a:buClrTx/>
              <a:buSzTx/>
              <a:buFontTx/>
              <a:buNone/>
            </a:pPr>
            <a:r>
              <a:rPr lang="zh-CN" altLang="en-US" sz="3200">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cs typeface="楷体" panose="02010609060101010101" charset="-122"/>
                <a:sym typeface="+mn-ea"/>
              </a:rPr>
              <a:t>交流讨论：</a:t>
            </a:r>
            <a:endParaRPr lang="zh-CN" altLang="en-US" sz="3200">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cs typeface="楷体" panose="02010609060101010101" charset="-122"/>
            </a:endParaRPr>
          </a:p>
          <a:p>
            <a:pPr marL="0" algn="l">
              <a:spcAft>
                <a:spcPts val="600"/>
              </a:spcAft>
              <a:buClrTx/>
              <a:buSzTx/>
              <a:buFontTx/>
              <a:buNone/>
            </a:pPr>
            <a:r>
              <a:rPr lang="zh-CN" altLang="en-US" sz="3200">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cs typeface="楷体" panose="02010609060101010101" charset="-122"/>
                <a:sym typeface="+mn-ea"/>
              </a:rPr>
              <a:t>   </a:t>
            </a:r>
            <a:r>
              <a:rPr lang="zh-CN" altLang="en-US" sz="3200">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如何为幼儿营造良好的精神环境？</a:t>
            </a:r>
            <a:endParaRPr lang="zh-CN" altLang="en-US" sz="3200">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endParaRPr>
          </a:p>
        </p:txBody>
      </p:sp>
      <p:pic>
        <p:nvPicPr>
          <p:cNvPr id="45059" name="图片 1073742946" descr="师幼互动"/>
          <p:cNvPicPr>
            <a:picLocks noChangeAspect="1"/>
          </p:cNvPicPr>
          <p:nvPr/>
        </p:nvPicPr>
        <p:blipFill>
          <a:blip r:embed="rId1"/>
          <a:stretch>
            <a:fillRect/>
          </a:stretch>
        </p:blipFill>
        <p:spPr>
          <a:xfrm>
            <a:off x="3855720" y="3030855"/>
            <a:ext cx="4795520" cy="3192145"/>
          </a:xfrm>
          <a:prstGeom prst="rect">
            <a:avLst/>
          </a:prstGeom>
          <a:noFill/>
          <a:ln w="9525">
            <a:noFill/>
          </a:ln>
        </p:spPr>
      </p:pic>
    </p:spTree>
    <p:custDataLst>
      <p:tags r:id="rId2"/>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10" name="文本框 9"/>
          <p:cNvSpPr txBox="1"/>
          <p:nvPr/>
        </p:nvSpPr>
        <p:spPr>
          <a:xfrm>
            <a:off x="3855720" y="396240"/>
            <a:ext cx="4486910" cy="583565"/>
          </a:xfrm>
          <a:prstGeom prst="rect">
            <a:avLst/>
          </a:prstGeom>
          <a:noFill/>
        </p:spPr>
        <p:txBody>
          <a:bodyPr wrap="none" rtlCol="0">
            <a:spAutoFit/>
            <a:scene3d>
              <a:camera prst="orthographicFront"/>
              <a:lightRig rig="threePt" dir="t"/>
            </a:scene3d>
          </a:bodyPr>
          <a:p>
            <a:pPr algn="l"/>
            <a:r>
              <a:rPr lang="zh-CN" altLang="en-US" sz="320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任务一</a:t>
            </a:r>
            <a:r>
              <a:rPr sz="320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rPr>
              <a:t>  幼儿园</a:t>
            </a:r>
            <a:r>
              <a:rPr lang="zh-CN" sz="320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rPr>
              <a:t>环境</a:t>
            </a:r>
            <a:r>
              <a:rPr sz="320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rPr>
              <a:t>概述</a:t>
            </a:r>
            <a:endParaRPr sz="320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1"/>
          <p:cNvSpPr txBox="1"/>
          <p:nvPr/>
        </p:nvSpPr>
        <p:spPr>
          <a:xfrm>
            <a:off x="1402080" y="1417320"/>
            <a:ext cx="8599170" cy="1153160"/>
          </a:xfrm>
          <a:prstGeom prst="rect">
            <a:avLst/>
          </a:prstGeom>
          <a:noFill/>
        </p:spPr>
        <p:txBody>
          <a:bodyPr wrap="square" rtlCol="0">
            <a:spAutoFit/>
          </a:bodyPr>
          <a:p>
            <a:pPr fontAlgn="auto">
              <a:spcAft>
                <a:spcPts val="600"/>
              </a:spcAft>
            </a:pPr>
            <a:r>
              <a:rPr lang="zh-CN" altLang="en-US" sz="3200">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cs typeface="楷体" panose="02010609060101010101" charset="-122"/>
              </a:rPr>
              <a:t>二、幼儿园环境的特点</a:t>
            </a:r>
            <a:endParaRPr lang="zh-CN" altLang="en-US" sz="320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endParaRPr>
          </a:p>
          <a:p>
            <a:pPr fontAlgn="auto">
              <a:spcAft>
                <a:spcPts val="600"/>
              </a:spcAft>
            </a:pPr>
            <a:endParaRPr lang="zh-CN" altLang="en-US" sz="320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endParaRPr>
          </a:p>
        </p:txBody>
      </p:sp>
      <p:sp>
        <p:nvSpPr>
          <p:cNvPr id="4" name="对角圆角矩形 3"/>
          <p:cNvSpPr/>
          <p:nvPr/>
        </p:nvSpPr>
        <p:spPr>
          <a:xfrm>
            <a:off x="2320290" y="2570480"/>
            <a:ext cx="4103370" cy="942340"/>
          </a:xfrm>
          <a:prstGeom prst="round2DiagRect">
            <a:avLst/>
          </a:prstGeom>
          <a:solidFill>
            <a:srgbClr val="00B050"/>
          </a:solidFill>
        </p:spPr>
        <p:style>
          <a:lnRef idx="2">
            <a:schemeClr val="accent4">
              <a:shade val="50000"/>
            </a:schemeClr>
          </a:lnRef>
          <a:fillRef idx="1">
            <a:schemeClr val="accent4"/>
          </a:fillRef>
          <a:effectRef idx="0">
            <a:schemeClr val="accent4"/>
          </a:effectRef>
          <a:fontRef idx="minor">
            <a:schemeClr val="lt1"/>
          </a:fontRef>
        </p:style>
        <p:txBody>
          <a:bodyPr rtlCol="0" anchor="ctr"/>
          <a:p>
            <a:pPr algn="ctr"/>
            <a:r>
              <a:rPr lang="zh-CN" altLang="en-US" sz="4000"/>
              <a:t>教育性</a:t>
            </a:r>
            <a:endParaRPr lang="zh-CN" altLang="en-US" sz="4000"/>
          </a:p>
        </p:txBody>
      </p:sp>
      <p:sp>
        <p:nvSpPr>
          <p:cNvPr id="6" name="对角圆角矩形 5"/>
          <p:cNvSpPr/>
          <p:nvPr/>
        </p:nvSpPr>
        <p:spPr>
          <a:xfrm>
            <a:off x="2320290" y="4018280"/>
            <a:ext cx="4103370" cy="942340"/>
          </a:xfrm>
          <a:prstGeom prst="round2Diag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4000"/>
              <a:t>可控性</a:t>
            </a:r>
            <a:endParaRPr lang="zh-CN" altLang="en-US" sz="4000"/>
          </a:p>
        </p:txBody>
      </p:sp>
      <p:pic>
        <p:nvPicPr>
          <p:cNvPr id="7" name="图片 6"/>
          <p:cNvPicPr>
            <a:picLocks noChangeAspect="1"/>
          </p:cNvPicPr>
          <p:nvPr/>
        </p:nvPicPr>
        <p:blipFill>
          <a:blip r:embed="rId1"/>
          <a:stretch>
            <a:fillRect/>
          </a:stretch>
        </p:blipFill>
        <p:spPr>
          <a:xfrm>
            <a:off x="6930390" y="2025015"/>
            <a:ext cx="4762500" cy="3171825"/>
          </a:xfrm>
          <a:prstGeom prst="rect">
            <a:avLst/>
          </a:prstGeom>
        </p:spPr>
      </p:pic>
    </p:spTree>
    <p:custDataLst>
      <p:tags r:id="rId2"/>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3855720" y="396240"/>
            <a:ext cx="4486910" cy="583565"/>
          </a:xfrm>
          <a:prstGeom prst="rect">
            <a:avLst/>
          </a:prstGeom>
          <a:noFill/>
        </p:spPr>
        <p:txBody>
          <a:bodyPr wrap="none" rtlCol="0">
            <a:spAutoFit/>
            <a:scene3d>
              <a:camera prst="orthographicFront"/>
              <a:lightRig rig="threePt" dir="t"/>
            </a:scene3d>
          </a:bodyPr>
          <a:p>
            <a:pPr algn="l"/>
            <a:r>
              <a:rPr lang="zh-CN" altLang="en-US" sz="320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任务一</a:t>
            </a:r>
            <a:r>
              <a:rPr sz="320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rPr>
              <a:t>  幼儿园</a:t>
            </a:r>
            <a:r>
              <a:rPr lang="zh-CN" sz="320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rPr>
              <a:t>环境</a:t>
            </a:r>
            <a:r>
              <a:rPr sz="320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rPr>
              <a:t>概述</a:t>
            </a:r>
            <a:endParaRPr sz="320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1"/>
          <p:cNvSpPr txBox="1"/>
          <p:nvPr/>
        </p:nvSpPr>
        <p:spPr>
          <a:xfrm>
            <a:off x="1598295" y="1425575"/>
            <a:ext cx="8331835" cy="1753235"/>
          </a:xfrm>
          <a:prstGeom prst="rect">
            <a:avLst/>
          </a:prstGeom>
          <a:noFill/>
        </p:spPr>
        <p:txBody>
          <a:bodyPr wrap="square" rtlCol="0">
            <a:spAutoFit/>
          </a:bodyPr>
          <a:p>
            <a:pPr fontAlgn="auto">
              <a:spcAft>
                <a:spcPts val="600"/>
              </a:spcAft>
            </a:pPr>
            <a:r>
              <a:rPr lang="zh-CN" altLang="en-US" sz="2800">
                <a:solidFill>
                  <a:schemeClr val="tx1"/>
                </a:solidFill>
                <a:effectLst>
                  <a:outerShdw blurRad="38100" dist="19050" dir="2700000" algn="tl" rotWithShape="0">
                    <a:schemeClr val="dk1">
                      <a:alpha val="40000"/>
                    </a:schemeClr>
                  </a:outerShdw>
                </a:effectLst>
              </a:rPr>
              <a:t>三、影响幼儿园环境的主要因素</a:t>
            </a:r>
            <a:endParaRPr lang="zh-CN" altLang="en-US" sz="2800">
              <a:solidFill>
                <a:schemeClr val="tx1"/>
              </a:solidFill>
              <a:effectLst>
                <a:outerShdw blurRad="38100" dist="19050" dir="2700000" algn="tl" rotWithShape="0">
                  <a:schemeClr val="dk1">
                    <a:alpha val="40000"/>
                  </a:schemeClr>
                </a:outerShdw>
              </a:effectLst>
            </a:endParaRPr>
          </a:p>
          <a:p>
            <a:pPr fontAlgn="auto">
              <a:spcAft>
                <a:spcPts val="600"/>
              </a:spcAft>
            </a:pPr>
            <a:endParaRPr lang="zh-CN" altLang="en-US" sz="2800">
              <a:solidFill>
                <a:schemeClr val="tx1"/>
              </a:solidFill>
              <a:effectLst>
                <a:outerShdw blurRad="38100" dist="19050" dir="2700000" algn="tl" rotWithShape="0">
                  <a:schemeClr val="dk1">
                    <a:alpha val="40000"/>
                  </a:schemeClr>
                </a:outerShdw>
              </a:effectLst>
            </a:endParaRPr>
          </a:p>
          <a:p>
            <a:pPr fontAlgn="auto">
              <a:lnSpc>
                <a:spcPct val="150000"/>
              </a:lnSpc>
            </a:pPr>
            <a:r>
              <a:rPr lang="zh-CN" altLang="en-US" sz="2800">
                <a:solidFill>
                  <a:schemeClr val="tx1"/>
                </a:solidFill>
                <a:effectLst>
                  <a:outerShdw blurRad="38100" dist="19050" dir="2700000" algn="tl" rotWithShape="0">
                    <a:schemeClr val="dk1">
                      <a:alpha val="40000"/>
                    </a:schemeClr>
                  </a:outerShdw>
                </a:effectLst>
              </a:rPr>
              <a:t>       </a:t>
            </a:r>
            <a:endParaRPr lang="zh-CN" altLang="en-US" sz="2800">
              <a:solidFill>
                <a:schemeClr val="tx1"/>
              </a:solidFill>
              <a:effectLst>
                <a:outerShdw blurRad="38100" dist="19050" dir="2700000" algn="tl" rotWithShape="0">
                  <a:schemeClr val="dk1">
                    <a:alpha val="40000"/>
                  </a:schemeClr>
                </a:outerShdw>
              </a:effectLst>
            </a:endParaRPr>
          </a:p>
        </p:txBody>
      </p:sp>
      <p:graphicFrame>
        <p:nvGraphicFramePr>
          <p:cNvPr id="3" name="图示 2"/>
          <p:cNvGraphicFramePr/>
          <p:nvPr/>
        </p:nvGraphicFramePr>
        <p:xfrm>
          <a:off x="2032000" y="2332990"/>
          <a:ext cx="8128000" cy="2947035"/>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ustDataLst>
      <p:tags r:id="rId6"/>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3855720" y="396240"/>
            <a:ext cx="5706110" cy="583565"/>
          </a:xfrm>
          <a:prstGeom prst="rect">
            <a:avLst/>
          </a:prstGeom>
          <a:noFill/>
        </p:spPr>
        <p:txBody>
          <a:bodyPr wrap="none" rtlCol="0">
            <a:spAutoFit/>
            <a:scene3d>
              <a:camera prst="orthographicFront"/>
              <a:lightRig rig="threePt" dir="t"/>
            </a:scene3d>
          </a:bodyPr>
          <a:p>
            <a:pPr algn="l"/>
            <a:r>
              <a:rPr lang="zh-CN" sz="320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rPr>
              <a:t>任务二</a:t>
            </a:r>
            <a:r>
              <a:rPr sz="320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rPr>
              <a:t>  幼儿园</a:t>
            </a:r>
            <a:r>
              <a:rPr lang="zh-CN" sz="320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rPr>
              <a:t>环境创设的原则</a:t>
            </a:r>
            <a:endParaRPr sz="320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4" name="图示 3"/>
          <p:cNvGraphicFramePr/>
          <p:nvPr/>
        </p:nvGraphicFramePr>
        <p:xfrm>
          <a:off x="2032000" y="1016635"/>
          <a:ext cx="8128000" cy="5418455"/>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ustDataLst>
      <p:tags r:id="rId6"/>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3855720" y="396240"/>
            <a:ext cx="5706110" cy="583565"/>
          </a:xfrm>
          <a:prstGeom prst="rect">
            <a:avLst/>
          </a:prstGeom>
          <a:noFill/>
        </p:spPr>
        <p:txBody>
          <a:bodyPr wrap="none" rtlCol="0">
            <a:spAutoFit/>
            <a:scene3d>
              <a:camera prst="orthographicFront"/>
              <a:lightRig rig="threePt" dir="t"/>
            </a:scene3d>
          </a:bodyPr>
          <a:p>
            <a:pPr algn="l"/>
            <a:r>
              <a:rPr lang="zh-CN" sz="320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任务二</a:t>
            </a:r>
            <a:r>
              <a:rPr sz="320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rPr>
              <a:t>  幼儿园</a:t>
            </a:r>
            <a:r>
              <a:rPr lang="zh-CN" sz="320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rPr>
              <a:t>环境创设的原则</a:t>
            </a:r>
            <a:endParaRPr sz="320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1"/>
          <p:cNvSpPr txBox="1"/>
          <p:nvPr/>
        </p:nvSpPr>
        <p:spPr>
          <a:xfrm>
            <a:off x="1301115" y="1425575"/>
            <a:ext cx="9906000" cy="2538095"/>
          </a:xfrm>
          <a:prstGeom prst="rect">
            <a:avLst/>
          </a:prstGeom>
          <a:noFill/>
        </p:spPr>
        <p:txBody>
          <a:bodyPr wrap="square" rtlCol="0">
            <a:spAutoFit/>
          </a:bodyPr>
          <a:p>
            <a:pPr fontAlgn="auto">
              <a:spcAft>
                <a:spcPts val="600"/>
              </a:spcAft>
            </a:pPr>
            <a:r>
              <a:rPr lang="zh-CN" altLang="en-US" sz="2800">
                <a:solidFill>
                  <a:schemeClr val="tx1"/>
                </a:solidFill>
                <a:effectLst>
                  <a:outerShdw blurRad="38100" dist="19050" dir="2700000" algn="tl" rotWithShape="0">
                    <a:schemeClr val="dk1">
                      <a:alpha val="40000"/>
                    </a:schemeClr>
                  </a:outerShdw>
                </a:effectLst>
              </a:rPr>
              <a:t>一、环境与教育目标的一致性原则</a:t>
            </a:r>
            <a:endParaRPr lang="zh-CN" altLang="en-US" sz="2800">
              <a:solidFill>
                <a:schemeClr val="tx1"/>
              </a:solidFill>
              <a:effectLst>
                <a:outerShdw blurRad="38100" dist="19050" dir="2700000" algn="tl" rotWithShape="0">
                  <a:schemeClr val="dk1">
                    <a:alpha val="40000"/>
                  </a:schemeClr>
                </a:outerShdw>
              </a:effectLst>
            </a:endParaRPr>
          </a:p>
          <a:p>
            <a:pPr fontAlgn="auto">
              <a:lnSpc>
                <a:spcPct val="150000"/>
              </a:lnSpc>
            </a:pPr>
            <a:r>
              <a:rPr lang="zh-CN" altLang="en-US" sz="2800">
                <a:solidFill>
                  <a:schemeClr val="tx1"/>
                </a:solidFill>
                <a:effectLst>
                  <a:outerShdw blurRad="38100" dist="19050" dir="2700000" algn="tl" rotWithShape="0">
                    <a:schemeClr val="dk1">
                      <a:alpha val="40000"/>
                    </a:schemeClr>
                  </a:outerShdw>
                </a:effectLst>
              </a:rPr>
              <a:t>       </a:t>
            </a:r>
            <a:r>
              <a:rPr lang="zh-CN" altLang="en-US" sz="280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rPr>
              <a:t>环境设计的目标要符合幼儿全面发展的需要，与幼儿园教育目标相一致。如：设定了让幼儿认识数序的目标，在环境创时可设置相应的玩具。</a:t>
            </a:r>
            <a:endParaRPr lang="zh-CN" altLang="en-US" sz="280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endParaRPr>
          </a:p>
        </p:txBody>
      </p:sp>
      <p:grpSp>
        <p:nvGrpSpPr>
          <p:cNvPr id="11" name="组合 10"/>
          <p:cNvGrpSpPr/>
          <p:nvPr/>
        </p:nvGrpSpPr>
        <p:grpSpPr>
          <a:xfrm>
            <a:off x="4599305" y="4476750"/>
            <a:ext cx="6267450" cy="1755140"/>
            <a:chOff x="7243" y="7050"/>
            <a:chExt cx="9870" cy="2764"/>
          </a:xfrm>
        </p:grpSpPr>
        <p:pic>
          <p:nvPicPr>
            <p:cNvPr id="5" name="图片 4"/>
            <p:cNvPicPr>
              <a:picLocks noChangeAspect="1"/>
            </p:cNvPicPr>
            <p:nvPr/>
          </p:nvPicPr>
          <p:blipFill>
            <a:blip r:embed="rId1"/>
            <a:stretch>
              <a:fillRect/>
            </a:stretch>
          </p:blipFill>
          <p:spPr>
            <a:xfrm>
              <a:off x="7243" y="7050"/>
              <a:ext cx="9870" cy="2764"/>
            </a:xfrm>
            <a:prstGeom prst="rect">
              <a:avLst/>
            </a:prstGeom>
          </p:spPr>
        </p:pic>
        <p:sp>
          <p:nvSpPr>
            <p:cNvPr id="6" name="文本框 5"/>
            <p:cNvSpPr txBox="1"/>
            <p:nvPr/>
          </p:nvSpPr>
          <p:spPr>
            <a:xfrm>
              <a:off x="10063" y="8311"/>
              <a:ext cx="599" cy="822"/>
            </a:xfrm>
            <a:prstGeom prst="rect">
              <a:avLst/>
            </a:prstGeom>
            <a:noFill/>
          </p:spPr>
          <p:txBody>
            <a:bodyPr wrap="none" rtlCol="0">
              <a:spAutoFit/>
            </a:bodyPr>
            <a:p>
              <a:r>
                <a:rPr lang="en-US" altLang="zh-CN" sz="2800"/>
                <a:t>1</a:t>
              </a:r>
              <a:endParaRPr lang="en-US" altLang="zh-CN" sz="2800"/>
            </a:p>
          </p:txBody>
        </p:sp>
        <p:sp>
          <p:nvSpPr>
            <p:cNvPr id="7" name="文本框 6"/>
            <p:cNvSpPr txBox="1"/>
            <p:nvPr/>
          </p:nvSpPr>
          <p:spPr>
            <a:xfrm>
              <a:off x="15515" y="8311"/>
              <a:ext cx="599" cy="822"/>
            </a:xfrm>
            <a:prstGeom prst="rect">
              <a:avLst/>
            </a:prstGeom>
            <a:noFill/>
          </p:spPr>
          <p:txBody>
            <a:bodyPr wrap="none" rtlCol="0">
              <a:spAutoFit/>
            </a:bodyPr>
            <a:p>
              <a:r>
                <a:rPr lang="en-US" altLang="zh-CN" sz="2800"/>
                <a:t>4</a:t>
              </a:r>
              <a:endParaRPr lang="en-US" altLang="zh-CN" sz="2800"/>
            </a:p>
          </p:txBody>
        </p:sp>
        <p:sp>
          <p:nvSpPr>
            <p:cNvPr id="8" name="文本框 7"/>
            <p:cNvSpPr txBox="1"/>
            <p:nvPr/>
          </p:nvSpPr>
          <p:spPr>
            <a:xfrm>
              <a:off x="13713" y="8373"/>
              <a:ext cx="599" cy="822"/>
            </a:xfrm>
            <a:prstGeom prst="rect">
              <a:avLst/>
            </a:prstGeom>
            <a:noFill/>
          </p:spPr>
          <p:txBody>
            <a:bodyPr wrap="none" rtlCol="0">
              <a:spAutoFit/>
            </a:bodyPr>
            <a:p>
              <a:r>
                <a:rPr lang="en-US" altLang="zh-CN" sz="2800"/>
                <a:t>3</a:t>
              </a:r>
              <a:endParaRPr lang="en-US" altLang="zh-CN" sz="2800"/>
            </a:p>
          </p:txBody>
        </p:sp>
        <p:sp>
          <p:nvSpPr>
            <p:cNvPr id="9" name="文本框 8"/>
            <p:cNvSpPr txBox="1"/>
            <p:nvPr/>
          </p:nvSpPr>
          <p:spPr>
            <a:xfrm>
              <a:off x="11989" y="8365"/>
              <a:ext cx="599" cy="822"/>
            </a:xfrm>
            <a:prstGeom prst="rect">
              <a:avLst/>
            </a:prstGeom>
            <a:noFill/>
          </p:spPr>
          <p:txBody>
            <a:bodyPr wrap="none" rtlCol="0">
              <a:spAutoFit/>
            </a:bodyPr>
            <a:p>
              <a:r>
                <a:rPr lang="en-US" altLang="zh-CN" sz="2800"/>
                <a:t>2</a:t>
              </a:r>
              <a:endParaRPr lang="en-US" altLang="zh-CN" sz="2800"/>
            </a:p>
          </p:txBody>
        </p:sp>
      </p:grpSp>
    </p:spTree>
    <p:custDataLst>
      <p:tags r:id="rId2"/>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3835400" y="406400"/>
            <a:ext cx="5706110" cy="583565"/>
          </a:xfrm>
          <a:prstGeom prst="rect">
            <a:avLst/>
          </a:prstGeom>
          <a:noFill/>
        </p:spPr>
        <p:txBody>
          <a:bodyPr wrap="none" rtlCol="0">
            <a:spAutoFit/>
            <a:scene3d>
              <a:camera prst="orthographicFront"/>
              <a:lightRig rig="threePt" dir="t"/>
            </a:scene3d>
          </a:bodyPr>
          <a:p>
            <a:pPr algn="l"/>
            <a:r>
              <a:rPr lang="zh-CN" sz="320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任务二</a:t>
            </a:r>
            <a:r>
              <a:rPr sz="320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rPr>
              <a:t>  幼儿园</a:t>
            </a:r>
            <a:r>
              <a:rPr lang="zh-CN" sz="320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rPr>
              <a:t>环境创设的原则</a:t>
            </a:r>
            <a:endParaRPr sz="320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1"/>
          <p:cNvSpPr txBox="1"/>
          <p:nvPr/>
        </p:nvSpPr>
        <p:spPr>
          <a:xfrm>
            <a:off x="1301115" y="1285875"/>
            <a:ext cx="9594850" cy="4477385"/>
          </a:xfrm>
          <a:prstGeom prst="rect">
            <a:avLst/>
          </a:prstGeom>
          <a:noFill/>
        </p:spPr>
        <p:txBody>
          <a:bodyPr wrap="square" rtlCol="0">
            <a:spAutoFit/>
          </a:bodyPr>
          <a:p>
            <a:pPr fontAlgn="auto">
              <a:spcAft>
                <a:spcPts val="600"/>
              </a:spcAft>
            </a:pPr>
            <a:r>
              <a:rPr lang="zh-CN" altLang="en-US" sz="2800">
                <a:solidFill>
                  <a:schemeClr val="tx1"/>
                </a:solidFill>
                <a:effectLst>
                  <a:outerShdw blurRad="38100" dist="19050" dir="2700000" algn="tl" rotWithShape="0">
                    <a:schemeClr val="dk1">
                      <a:alpha val="40000"/>
                    </a:schemeClr>
                  </a:outerShdw>
                </a:effectLst>
              </a:rPr>
              <a:t>二、发展适宜性原则</a:t>
            </a:r>
            <a:endParaRPr lang="zh-CN" altLang="en-US" sz="2800">
              <a:solidFill>
                <a:schemeClr val="tx1"/>
              </a:solidFill>
              <a:effectLst>
                <a:outerShdw blurRad="38100" dist="19050" dir="2700000" algn="tl" rotWithShape="0">
                  <a:schemeClr val="dk1">
                    <a:alpha val="40000"/>
                  </a:schemeClr>
                </a:outerShdw>
              </a:effectLst>
            </a:endParaRPr>
          </a:p>
          <a:p>
            <a:pPr fontAlgn="auto">
              <a:lnSpc>
                <a:spcPct val="150000"/>
              </a:lnSpc>
            </a:pPr>
            <a:r>
              <a:rPr lang="zh-CN" altLang="en-US" sz="2800">
                <a:solidFill>
                  <a:schemeClr val="tx1"/>
                </a:solidFill>
                <a:effectLst>
                  <a:outerShdw blurRad="38100" dist="19050" dir="2700000" algn="tl" rotWithShape="0">
                    <a:schemeClr val="dk1">
                      <a:alpha val="40000"/>
                    </a:schemeClr>
                  </a:outerShdw>
                </a:effectLst>
              </a:rPr>
              <a:t>      </a:t>
            </a:r>
            <a:r>
              <a:rPr lang="zh-CN" altLang="en-US" sz="280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发展适宜性原则是指幼儿园环境创设要符合幼儿的年龄特点及身心健康发展的需要，促进每个幼儿全面、和谐地发展。</a:t>
            </a:r>
            <a:endParaRPr lang="zh-CN" altLang="en-US" sz="280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endParaRPr>
          </a:p>
          <a:p>
            <a:pPr fontAlgn="auto">
              <a:lnSpc>
                <a:spcPct val="150000"/>
              </a:lnSpc>
            </a:pPr>
            <a:r>
              <a:rPr lang="zh-CN" altLang="en-US" sz="280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    包含两层含义：</a:t>
            </a:r>
            <a:r>
              <a:rPr lang="en-US" altLang="zh-CN" sz="280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1.</a:t>
            </a:r>
            <a:r>
              <a:rPr lang="zh-CN" altLang="en-US" sz="280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年龄适宜</a:t>
            </a:r>
            <a:endParaRPr lang="zh-CN" altLang="en-US" sz="280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endParaRPr>
          </a:p>
          <a:p>
            <a:pPr fontAlgn="auto">
              <a:lnSpc>
                <a:spcPct val="150000"/>
              </a:lnSpc>
            </a:pPr>
            <a:r>
              <a:rPr lang="zh-CN" altLang="en-US" sz="280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                  </a:t>
            </a:r>
            <a:r>
              <a:rPr lang="en-US" altLang="zh-CN" sz="280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2.</a:t>
            </a:r>
            <a:r>
              <a:rPr lang="zh-CN" altLang="en-US" sz="280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个体适宜</a:t>
            </a:r>
            <a:endParaRPr lang="zh-CN" altLang="en-US" sz="280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endParaRPr>
          </a:p>
          <a:p>
            <a:pPr fontAlgn="auto">
              <a:lnSpc>
                <a:spcPct val="150000"/>
              </a:lnSpc>
            </a:pPr>
            <a:endParaRPr lang="zh-CN" altLang="en-US" sz="280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endParaRPr>
          </a:p>
        </p:txBody>
      </p:sp>
      <p:pic>
        <p:nvPicPr>
          <p:cNvPr id="4" name="图片 3"/>
          <p:cNvPicPr>
            <a:picLocks noChangeAspect="1"/>
          </p:cNvPicPr>
          <p:nvPr/>
        </p:nvPicPr>
        <p:blipFill>
          <a:blip r:embed="rId1"/>
          <a:stretch>
            <a:fillRect/>
          </a:stretch>
        </p:blipFill>
        <p:spPr>
          <a:xfrm>
            <a:off x="6743065" y="3154045"/>
            <a:ext cx="4041140" cy="3096895"/>
          </a:xfrm>
          <a:prstGeom prst="rect">
            <a:avLst/>
          </a:prstGeom>
        </p:spPr>
      </p:pic>
    </p:spTree>
    <p:custDataLst>
      <p:tags r:id="rId2"/>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3855720" y="396240"/>
            <a:ext cx="5706110" cy="583565"/>
          </a:xfrm>
          <a:prstGeom prst="rect">
            <a:avLst/>
          </a:prstGeom>
          <a:noFill/>
        </p:spPr>
        <p:txBody>
          <a:bodyPr wrap="none" rtlCol="0">
            <a:spAutoFit/>
            <a:scene3d>
              <a:camera prst="orthographicFront"/>
              <a:lightRig rig="threePt" dir="t"/>
            </a:scene3d>
          </a:bodyPr>
          <a:p>
            <a:pPr algn="l"/>
            <a:r>
              <a:rPr lang="zh-CN" sz="320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任务二</a:t>
            </a:r>
            <a:r>
              <a:rPr sz="320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rPr>
              <a:t>  幼儿园</a:t>
            </a:r>
            <a:r>
              <a:rPr lang="zh-CN" sz="320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rPr>
              <a:t>环境创设的原则</a:t>
            </a:r>
            <a:endParaRPr sz="320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 name="图片 4"/>
          <p:cNvPicPr>
            <a:picLocks noChangeAspect="1"/>
          </p:cNvPicPr>
          <p:nvPr/>
        </p:nvPicPr>
        <p:blipFill>
          <a:blip r:embed="rId1"/>
          <a:stretch>
            <a:fillRect/>
          </a:stretch>
        </p:blipFill>
        <p:spPr>
          <a:xfrm>
            <a:off x="696595" y="1405890"/>
            <a:ext cx="5389245" cy="4253230"/>
          </a:xfrm>
          <a:prstGeom prst="rect">
            <a:avLst/>
          </a:prstGeom>
        </p:spPr>
      </p:pic>
      <p:pic>
        <p:nvPicPr>
          <p:cNvPr id="6" name="图片 5"/>
          <p:cNvPicPr>
            <a:picLocks noChangeAspect="1"/>
          </p:cNvPicPr>
          <p:nvPr/>
        </p:nvPicPr>
        <p:blipFill>
          <a:blip r:embed="rId2"/>
          <a:stretch>
            <a:fillRect/>
          </a:stretch>
        </p:blipFill>
        <p:spPr>
          <a:xfrm>
            <a:off x="6235065" y="1390015"/>
            <a:ext cx="5534660" cy="4253230"/>
          </a:xfrm>
          <a:prstGeom prst="rect">
            <a:avLst/>
          </a:prstGeom>
        </p:spPr>
      </p:pic>
    </p:spTree>
    <p:custDataLst>
      <p:tags r:id="rId3"/>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3855720" y="396240"/>
            <a:ext cx="5706110" cy="583565"/>
          </a:xfrm>
          <a:prstGeom prst="rect">
            <a:avLst/>
          </a:prstGeom>
          <a:noFill/>
        </p:spPr>
        <p:txBody>
          <a:bodyPr wrap="none" rtlCol="0">
            <a:spAutoFit/>
            <a:scene3d>
              <a:camera prst="orthographicFront"/>
              <a:lightRig rig="threePt" dir="t"/>
            </a:scene3d>
          </a:bodyPr>
          <a:p>
            <a:pPr algn="l"/>
            <a:r>
              <a:rPr lang="zh-CN" sz="320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任务二</a:t>
            </a:r>
            <a:r>
              <a:rPr sz="320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rPr>
              <a:t>  幼儿园</a:t>
            </a:r>
            <a:r>
              <a:rPr lang="zh-CN" sz="320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rPr>
              <a:t>环境创设的原则</a:t>
            </a:r>
            <a:endParaRPr sz="320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1"/>
          <p:cNvSpPr txBox="1"/>
          <p:nvPr/>
        </p:nvSpPr>
        <p:spPr>
          <a:xfrm>
            <a:off x="1298575" y="1360170"/>
            <a:ext cx="9594850" cy="2538095"/>
          </a:xfrm>
          <a:prstGeom prst="rect">
            <a:avLst/>
          </a:prstGeom>
          <a:noFill/>
        </p:spPr>
        <p:txBody>
          <a:bodyPr wrap="square" rtlCol="0">
            <a:spAutoFit/>
          </a:bodyPr>
          <a:p>
            <a:pPr fontAlgn="auto">
              <a:spcAft>
                <a:spcPts val="600"/>
              </a:spcAft>
            </a:pPr>
            <a:r>
              <a:rPr lang="zh-CN" altLang="en-US" sz="2800">
                <a:solidFill>
                  <a:schemeClr val="tx1"/>
                </a:solidFill>
                <a:effectLst>
                  <a:outerShdw blurRad="38100" dist="19050" dir="2700000" algn="tl" rotWithShape="0">
                    <a:schemeClr val="dk1">
                      <a:alpha val="40000"/>
                    </a:schemeClr>
                  </a:outerShdw>
                </a:effectLst>
              </a:rPr>
              <a:t>三、幼儿参与性原则</a:t>
            </a:r>
            <a:endParaRPr lang="zh-CN" altLang="en-US" sz="2800">
              <a:solidFill>
                <a:schemeClr val="tx1"/>
              </a:solidFill>
              <a:effectLst>
                <a:outerShdw blurRad="38100" dist="19050" dir="2700000" algn="tl" rotWithShape="0">
                  <a:schemeClr val="dk1">
                    <a:alpha val="40000"/>
                  </a:schemeClr>
                </a:outerShdw>
              </a:effectLst>
            </a:endParaRPr>
          </a:p>
          <a:p>
            <a:pPr fontAlgn="auto">
              <a:lnSpc>
                <a:spcPct val="150000"/>
              </a:lnSpc>
            </a:pPr>
            <a:r>
              <a:rPr lang="zh-CN" altLang="en-US" sz="2800">
                <a:solidFill>
                  <a:schemeClr val="tx1"/>
                </a:solidFill>
                <a:effectLst>
                  <a:outerShdw blurRad="38100" dist="19050" dir="2700000" algn="tl" rotWithShape="0">
                    <a:schemeClr val="dk1">
                      <a:alpha val="40000"/>
                    </a:schemeClr>
                  </a:outerShdw>
                </a:effectLst>
              </a:rPr>
              <a:t>      </a:t>
            </a:r>
            <a:r>
              <a:rPr lang="zh-CN" altLang="en-US" sz="280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rPr>
              <a:t>幼儿参与性原则是指环境的创设过程是幼儿与教师共同合作、共同参与的过程。</a:t>
            </a:r>
            <a:endParaRPr lang="zh-CN" altLang="en-US" sz="2800">
              <a:solidFill>
                <a:schemeClr val="tx1"/>
              </a:solidFill>
              <a:effectLst>
                <a:outerShdw blurRad="38100" dist="19050" dir="2700000" algn="tl" rotWithShape="0">
                  <a:schemeClr val="dk1">
                    <a:alpha val="40000"/>
                  </a:schemeClr>
                </a:outerShdw>
              </a:effectLst>
            </a:endParaRPr>
          </a:p>
          <a:p>
            <a:pPr fontAlgn="auto">
              <a:lnSpc>
                <a:spcPct val="150000"/>
              </a:lnSpc>
            </a:pPr>
            <a:endParaRPr lang="zh-CN" altLang="en-US" sz="2800">
              <a:solidFill>
                <a:schemeClr val="tx1"/>
              </a:solidFill>
              <a:effectLst>
                <a:outerShdw blurRad="38100" dist="19050" dir="2700000" algn="tl" rotWithShape="0">
                  <a:schemeClr val="dk1">
                    <a:alpha val="40000"/>
                  </a:schemeClr>
                </a:outerShdw>
              </a:effectLst>
            </a:endParaRPr>
          </a:p>
        </p:txBody>
      </p:sp>
      <p:pic>
        <p:nvPicPr>
          <p:cNvPr id="3" name="图片 2"/>
          <p:cNvPicPr>
            <a:picLocks noChangeAspect="1"/>
          </p:cNvPicPr>
          <p:nvPr/>
        </p:nvPicPr>
        <p:blipFill>
          <a:blip r:embed="rId1"/>
          <a:stretch>
            <a:fillRect/>
          </a:stretch>
        </p:blipFill>
        <p:spPr>
          <a:xfrm>
            <a:off x="3152140" y="3267710"/>
            <a:ext cx="3926205" cy="2944495"/>
          </a:xfrm>
          <a:prstGeom prst="rect">
            <a:avLst/>
          </a:prstGeom>
        </p:spPr>
      </p:pic>
      <p:pic>
        <p:nvPicPr>
          <p:cNvPr id="4" name="图片 3"/>
          <p:cNvPicPr>
            <a:picLocks noChangeAspect="1"/>
          </p:cNvPicPr>
          <p:nvPr/>
        </p:nvPicPr>
        <p:blipFill>
          <a:blip r:embed="rId2"/>
          <a:stretch>
            <a:fillRect/>
          </a:stretch>
        </p:blipFill>
        <p:spPr>
          <a:xfrm>
            <a:off x="7221220" y="3267710"/>
            <a:ext cx="4121150" cy="2945130"/>
          </a:xfrm>
          <a:prstGeom prst="rect">
            <a:avLst/>
          </a:prstGeom>
        </p:spPr>
      </p:pic>
    </p:spTree>
    <p:custDataLst>
      <p:tags r:id="rId3"/>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3855720" y="396240"/>
            <a:ext cx="5706110" cy="583565"/>
          </a:xfrm>
          <a:prstGeom prst="rect">
            <a:avLst/>
          </a:prstGeom>
          <a:noFill/>
        </p:spPr>
        <p:txBody>
          <a:bodyPr wrap="none" rtlCol="0">
            <a:spAutoFit/>
            <a:scene3d>
              <a:camera prst="orthographicFront"/>
              <a:lightRig rig="threePt" dir="t"/>
            </a:scene3d>
          </a:bodyPr>
          <a:p>
            <a:pPr algn="l"/>
            <a:r>
              <a:rPr lang="zh-CN" sz="320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任务二</a:t>
            </a:r>
            <a:r>
              <a:rPr sz="320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rPr>
              <a:t>  幼儿园</a:t>
            </a:r>
            <a:r>
              <a:rPr lang="zh-CN" sz="320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rPr>
              <a:t>环境创设的原则</a:t>
            </a:r>
            <a:endParaRPr sz="320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1"/>
          <p:cNvSpPr txBox="1"/>
          <p:nvPr/>
        </p:nvSpPr>
        <p:spPr>
          <a:xfrm>
            <a:off x="963295" y="1425575"/>
            <a:ext cx="10356215" cy="3969385"/>
          </a:xfrm>
          <a:prstGeom prst="rect">
            <a:avLst/>
          </a:prstGeom>
          <a:noFill/>
        </p:spPr>
        <p:txBody>
          <a:bodyPr wrap="square" rtlCol="0">
            <a:spAutoFit/>
          </a:bodyPr>
          <a:p>
            <a:pPr fontAlgn="auto">
              <a:spcAft>
                <a:spcPts val="600"/>
              </a:spcAft>
            </a:pPr>
            <a:r>
              <a:rPr lang="en-US" altLang="zh-CN" sz="2800">
                <a:effectLst>
                  <a:outerShdw blurRad="38100" dist="19050" dir="2700000" algn="tl" rotWithShape="0">
                    <a:schemeClr val="dk1">
                      <a:alpha val="40000"/>
                    </a:schemeClr>
                  </a:outerShdw>
                </a:effectLst>
                <a:sym typeface="+mn-ea"/>
              </a:rPr>
              <a:t>        </a:t>
            </a:r>
            <a:r>
              <a:rPr lang="zh-CN" altLang="en-US" sz="2800">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马上要到儿童接了，</a:t>
            </a:r>
            <a:r>
              <a:rPr lang="zh-CN" altLang="en-US" sz="2800">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童心幼儿园的老师们就忙着准备材料布置各类空间。赵老师也不例外，前前后后地忙了一周，好不容把所需材料备了，正准备动手制作。朱老师看见了，问她：“你为什么不让孩子们一起来做呢？”韩老师有点犹豫地说：“他们还太小，什么也不会，做不好怎么办呢？”朱老师笑了：“你要相信孩子们，不是还有老师帮助他们吗？最重要的是，孩子自己动手布置、创造的环境，他们会更喜欢。”</a:t>
            </a:r>
            <a:br>
              <a:rPr lang="zh-CN" altLang="en-US" sz="2800">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br>
            <a:r>
              <a:rPr lang="zh-CN" altLang="en-US" sz="2800">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      </a:t>
            </a:r>
            <a:r>
              <a:rPr lang="zh-CN" altLang="en-US" sz="2800">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提问：想一想，哪位老师的做法好？</a:t>
            </a:r>
            <a:br>
              <a:rPr lang="zh-CN" altLang="en-US" sz="2800">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br>
            <a:r>
              <a:rPr lang="zh-CN" altLang="en-US" sz="2800">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            幼儿参与环创的意义是什么？</a:t>
            </a:r>
            <a:endParaRPr lang="zh-CN" altLang="en-US" sz="280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endParaRPr>
          </a:p>
        </p:txBody>
      </p:sp>
      <p:pic>
        <p:nvPicPr>
          <p:cNvPr id="4" name="图片 3"/>
          <p:cNvPicPr>
            <a:picLocks noChangeAspect="1"/>
          </p:cNvPicPr>
          <p:nvPr/>
        </p:nvPicPr>
        <p:blipFill>
          <a:blip r:embed="rId1"/>
          <a:stretch>
            <a:fillRect/>
          </a:stretch>
        </p:blipFill>
        <p:spPr>
          <a:xfrm>
            <a:off x="10073640" y="4347845"/>
            <a:ext cx="1366520" cy="1906905"/>
          </a:xfrm>
          <a:prstGeom prst="rect">
            <a:avLst/>
          </a:prstGeom>
        </p:spPr>
      </p:pic>
    </p:spTree>
    <p:custDataLst>
      <p:tags r:id="rId2"/>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3855720" y="396240"/>
            <a:ext cx="5706110" cy="583565"/>
          </a:xfrm>
          <a:prstGeom prst="rect">
            <a:avLst/>
          </a:prstGeom>
          <a:noFill/>
        </p:spPr>
        <p:txBody>
          <a:bodyPr wrap="none" rtlCol="0">
            <a:spAutoFit/>
            <a:scene3d>
              <a:camera prst="orthographicFront"/>
              <a:lightRig rig="threePt" dir="t"/>
            </a:scene3d>
          </a:bodyPr>
          <a:p>
            <a:pPr algn="l"/>
            <a:r>
              <a:rPr lang="zh-CN" sz="320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任务二</a:t>
            </a:r>
            <a:r>
              <a:rPr sz="320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rPr>
              <a:t>  幼儿园</a:t>
            </a:r>
            <a:r>
              <a:rPr lang="zh-CN" sz="320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rPr>
              <a:t>环境创设的原则</a:t>
            </a:r>
            <a:endParaRPr sz="320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1"/>
          <p:cNvSpPr txBox="1"/>
          <p:nvPr/>
        </p:nvSpPr>
        <p:spPr>
          <a:xfrm>
            <a:off x="1298575" y="1457960"/>
            <a:ext cx="9594850" cy="1383665"/>
          </a:xfrm>
          <a:prstGeom prst="rect">
            <a:avLst/>
          </a:prstGeom>
          <a:noFill/>
        </p:spPr>
        <p:txBody>
          <a:bodyPr wrap="square" rtlCol="0">
            <a:spAutoFit/>
          </a:bodyPr>
          <a:p>
            <a:pPr fontAlgn="auto">
              <a:lnSpc>
                <a:spcPct val="150000"/>
              </a:lnSpc>
            </a:pPr>
            <a:r>
              <a:rPr lang="zh-CN" altLang="en-US" sz="2800">
                <a:solidFill>
                  <a:schemeClr val="tx1"/>
                </a:solidFill>
                <a:effectLst>
                  <a:outerShdw blurRad="38100" dist="19050" dir="2700000" algn="tl" rotWithShape="0">
                    <a:schemeClr val="dk1">
                      <a:alpha val="40000"/>
                    </a:schemeClr>
                  </a:outerShdw>
                </a:effectLst>
              </a:rPr>
              <a:t>      环境创设过程本身的教育意义主要体现在∶</a:t>
            </a:r>
            <a:endParaRPr lang="zh-CN" altLang="en-US" sz="2800">
              <a:solidFill>
                <a:schemeClr val="tx1"/>
              </a:solidFill>
              <a:effectLst>
                <a:outerShdw blurRad="38100" dist="19050" dir="2700000" algn="tl" rotWithShape="0">
                  <a:schemeClr val="dk1">
                    <a:alpha val="40000"/>
                  </a:schemeClr>
                </a:outerShdw>
              </a:effectLst>
            </a:endParaRPr>
          </a:p>
          <a:p>
            <a:pPr fontAlgn="auto">
              <a:lnSpc>
                <a:spcPct val="150000"/>
              </a:lnSpc>
            </a:pPr>
            <a:r>
              <a:rPr lang="zh-CN" altLang="en-US" sz="2800">
                <a:solidFill>
                  <a:schemeClr val="tx1"/>
                </a:solidFill>
                <a:effectLst>
                  <a:outerShdw blurRad="38100" dist="19050" dir="2700000" algn="tl" rotWithShape="0">
                    <a:schemeClr val="dk1">
                      <a:alpha val="40000"/>
                    </a:schemeClr>
                  </a:outerShdw>
                </a:effectLst>
              </a:rPr>
              <a:t>    </a:t>
            </a:r>
            <a:endParaRPr lang="zh-CN" altLang="en-US" sz="2800">
              <a:solidFill>
                <a:schemeClr val="tx1"/>
              </a:solidFill>
              <a:effectLst>
                <a:outerShdw blurRad="38100" dist="19050" dir="2700000" algn="tl" rotWithShape="0">
                  <a:schemeClr val="dk1">
                    <a:alpha val="40000"/>
                  </a:schemeClr>
                </a:outerShdw>
              </a:effectLst>
            </a:endParaRPr>
          </a:p>
        </p:txBody>
      </p:sp>
      <p:graphicFrame>
        <p:nvGraphicFramePr>
          <p:cNvPr id="5" name="图示 4"/>
          <p:cNvGraphicFramePr/>
          <p:nvPr/>
        </p:nvGraphicFramePr>
        <p:xfrm>
          <a:off x="950595" y="2273300"/>
          <a:ext cx="6938645" cy="325374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pic>
        <p:nvPicPr>
          <p:cNvPr id="8" name="图片 7"/>
          <p:cNvPicPr>
            <a:picLocks noChangeAspect="1"/>
          </p:cNvPicPr>
          <p:nvPr/>
        </p:nvPicPr>
        <p:blipFill>
          <a:blip r:embed="rId6"/>
          <a:stretch>
            <a:fillRect/>
          </a:stretch>
        </p:blipFill>
        <p:spPr>
          <a:xfrm>
            <a:off x="7987030" y="3348990"/>
            <a:ext cx="3950335" cy="2639060"/>
          </a:xfrm>
          <a:prstGeom prst="rect">
            <a:avLst/>
          </a:prstGeom>
        </p:spPr>
      </p:pic>
    </p:spTree>
    <p:custDataLst>
      <p:tags r:id="rId7"/>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副标题 4"/>
          <p:cNvSpPr>
            <a:spLocks noGrp="1"/>
          </p:cNvSpPr>
          <p:nvPr>
            <p:ph type="subTitle" idx="1"/>
          </p:nvPr>
        </p:nvSpPr>
        <p:spPr/>
        <p:txBody>
          <a:bodyPr/>
          <a:p>
            <a:endParaRPr lang="zh-CN" altLang="en-US"/>
          </a:p>
        </p:txBody>
      </p:sp>
      <p:sp>
        <p:nvSpPr>
          <p:cNvPr id="10" name="文本框 9"/>
          <p:cNvSpPr txBox="1"/>
          <p:nvPr/>
        </p:nvSpPr>
        <p:spPr>
          <a:xfrm>
            <a:off x="4282440" y="396240"/>
            <a:ext cx="1808480" cy="583565"/>
          </a:xfrm>
          <a:prstGeom prst="rect">
            <a:avLst/>
          </a:prstGeom>
          <a:noFill/>
        </p:spPr>
        <p:txBody>
          <a:bodyPr wrap="none" rtlCol="0">
            <a:spAutoFit/>
            <a:scene3d>
              <a:camera prst="orthographicFront"/>
              <a:lightRig rig="threePt" dir="t"/>
            </a:scene3d>
          </a:bodyPr>
          <a:p>
            <a:r>
              <a:rPr lang="zh-CN" altLang="zh-CN" sz="320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rPr>
              <a:t>学习目标</a:t>
            </a:r>
            <a:endParaRPr lang="zh-CN" altLang="zh-CN" sz="320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圆角矩形 2"/>
          <p:cNvSpPr/>
          <p:nvPr>
            <p:custDataLst>
              <p:tags r:id="rId1"/>
            </p:custDataLst>
          </p:nvPr>
        </p:nvSpPr>
        <p:spPr>
          <a:xfrm>
            <a:off x="819150" y="1350010"/>
            <a:ext cx="10327005" cy="4408805"/>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custDataLst>
              <p:tags r:id="rId2"/>
            </p:custDataLst>
          </p:nvPr>
        </p:nvSpPr>
        <p:spPr>
          <a:xfrm>
            <a:off x="1132205" y="1392555"/>
            <a:ext cx="10210800" cy="4246245"/>
          </a:xfrm>
          <a:prstGeom prst="rect">
            <a:avLst/>
          </a:prstGeom>
          <a:noFill/>
        </p:spPr>
        <p:txBody>
          <a:bodyPr wrap="square" rtlCol="0">
            <a:spAutoFit/>
          </a:bodyPr>
          <a:p>
            <a:pPr algn="l" fontAlgn="auto">
              <a:lnSpc>
                <a:spcPct val="150000"/>
              </a:lnSpc>
            </a:pPr>
            <a:r>
              <a:rPr sz="2000">
                <a:latin typeface="微软雅黑" panose="020B0503020204020204" pitchFamily="34" charset="-122"/>
                <a:ea typeface="微软雅黑" panose="020B0503020204020204" pitchFamily="34" charset="-122"/>
                <a:cs typeface="微软雅黑" panose="020B0503020204020204" pitchFamily="34" charset="-122"/>
              </a:rPr>
              <a:t>●</a:t>
            </a:r>
            <a:r>
              <a:rPr sz="2000" b="1">
                <a:latin typeface="微软雅黑" panose="020B0503020204020204" pitchFamily="34" charset="-122"/>
                <a:ea typeface="微软雅黑" panose="020B0503020204020204" pitchFamily="34" charset="-122"/>
                <a:cs typeface="微软雅黑" panose="020B0503020204020204" pitchFamily="34" charset="-122"/>
              </a:rPr>
              <a:t> 知识目标：</a:t>
            </a:r>
            <a:endParaRPr sz="2000">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pPr>
            <a:r>
              <a:rPr sz="2000">
                <a:latin typeface="微软雅黑" panose="020B0503020204020204" pitchFamily="34" charset="-122"/>
                <a:ea typeface="微软雅黑" panose="020B0503020204020204" pitchFamily="34" charset="-122"/>
                <a:cs typeface="微软雅黑" panose="020B0503020204020204" pitchFamily="34" charset="-122"/>
              </a:rPr>
              <a:t>1. 掌握幼儿园环境创设的原则、教师在环境创设中的作用</a:t>
            </a:r>
            <a:endParaRPr sz="2000">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pPr>
            <a:r>
              <a:rPr sz="2000">
                <a:latin typeface="微软雅黑" panose="020B0503020204020204" pitchFamily="34" charset="-122"/>
                <a:ea typeface="微软雅黑" panose="020B0503020204020204" pitchFamily="34" charset="-122"/>
                <a:cs typeface="微软雅黑" panose="020B0503020204020204" pitchFamily="34" charset="-122"/>
              </a:rPr>
              <a:t>2. 理解幼儿园环境的特点</a:t>
            </a:r>
            <a:endParaRPr sz="2000">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pPr>
            <a:r>
              <a:rPr sz="2000">
                <a:latin typeface="微软雅黑" panose="020B0503020204020204" pitchFamily="34" charset="-122"/>
                <a:ea typeface="微软雅黑" panose="020B0503020204020204" pitchFamily="34" charset="-122"/>
                <a:cs typeface="微软雅黑" panose="020B0503020204020204" pitchFamily="34" charset="-122"/>
              </a:rPr>
              <a:t>3. 了解幼儿园环境的概念和类型</a:t>
            </a:r>
            <a:endParaRPr sz="2000">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pPr>
            <a:r>
              <a:rPr sz="2000">
                <a:latin typeface="微软雅黑" panose="020B0503020204020204" pitchFamily="34" charset="-122"/>
                <a:ea typeface="微软雅黑" panose="020B0503020204020204" pitchFamily="34" charset="-122"/>
                <a:cs typeface="微软雅黑" panose="020B0503020204020204" pitchFamily="34" charset="-122"/>
              </a:rPr>
              <a:t>●</a:t>
            </a:r>
            <a:r>
              <a:rPr sz="2000" b="1">
                <a:latin typeface="微软雅黑" panose="020B0503020204020204" pitchFamily="34" charset="-122"/>
                <a:ea typeface="微软雅黑" panose="020B0503020204020204" pitchFamily="34" charset="-122"/>
                <a:cs typeface="微软雅黑" panose="020B0503020204020204" pitchFamily="34" charset="-122"/>
              </a:rPr>
              <a:t> 技能目标：</a:t>
            </a:r>
            <a:endParaRPr sz="2000">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pPr>
            <a:r>
              <a:rPr sz="2000">
                <a:latin typeface="微软雅黑" panose="020B0503020204020204" pitchFamily="34" charset="-122"/>
                <a:ea typeface="微软雅黑" panose="020B0503020204020204" pitchFamily="34" charset="-122"/>
                <a:cs typeface="微软雅黑" panose="020B0503020204020204" pitchFamily="34" charset="-122"/>
              </a:rPr>
              <a:t>1. 能根据所学知识进行幼儿园环境创设并组织幼儿活动</a:t>
            </a:r>
            <a:endParaRPr sz="2000">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pPr>
            <a:r>
              <a:rPr sz="2000">
                <a:latin typeface="微软雅黑" panose="020B0503020204020204" pitchFamily="34" charset="-122"/>
                <a:ea typeface="微软雅黑" panose="020B0503020204020204" pitchFamily="34" charset="-122"/>
                <a:cs typeface="微软雅黑" panose="020B0503020204020204" pitchFamily="34" charset="-122"/>
              </a:rPr>
              <a:t>2. 能根据所学知识对幼儿园环境进行评价</a:t>
            </a:r>
            <a:endParaRPr sz="2000">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pPr>
            <a:r>
              <a:rPr sz="2000">
                <a:latin typeface="微软雅黑" panose="020B0503020204020204" pitchFamily="34" charset="-122"/>
                <a:ea typeface="微软雅黑" panose="020B0503020204020204" pitchFamily="34" charset="-122"/>
                <a:cs typeface="微软雅黑" panose="020B0503020204020204" pitchFamily="34" charset="-122"/>
              </a:rPr>
              <a:t>● </a:t>
            </a:r>
            <a:r>
              <a:rPr sz="2000" b="1">
                <a:latin typeface="微软雅黑" panose="020B0503020204020204" pitchFamily="34" charset="-122"/>
                <a:ea typeface="微软雅黑" panose="020B0503020204020204" pitchFamily="34" charset="-122"/>
                <a:cs typeface="微软雅黑" panose="020B0503020204020204" pitchFamily="34" charset="-122"/>
              </a:rPr>
              <a:t>素质目标：</a:t>
            </a:r>
            <a:endParaRPr sz="2000">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pPr>
            <a:r>
              <a:rPr sz="2000">
                <a:latin typeface="微软雅黑" panose="020B0503020204020204" pitchFamily="34" charset="-122"/>
                <a:ea typeface="微软雅黑" panose="020B0503020204020204" pitchFamily="34" charset="-122"/>
                <a:cs typeface="微软雅黑" panose="020B0503020204020204" pitchFamily="34" charset="-122"/>
              </a:rPr>
              <a:t>培养学生树立科学的环境观念，能用发展变化的观点看待环境</a:t>
            </a:r>
            <a:endParaRPr sz="2000">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3"/>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3855720" y="396240"/>
            <a:ext cx="5706110" cy="583565"/>
          </a:xfrm>
          <a:prstGeom prst="rect">
            <a:avLst/>
          </a:prstGeom>
          <a:noFill/>
        </p:spPr>
        <p:txBody>
          <a:bodyPr wrap="none" rtlCol="0">
            <a:spAutoFit/>
            <a:scene3d>
              <a:camera prst="orthographicFront"/>
              <a:lightRig rig="threePt" dir="t"/>
            </a:scene3d>
          </a:bodyPr>
          <a:p>
            <a:pPr algn="l"/>
            <a:r>
              <a:rPr lang="zh-CN" sz="320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任务二</a:t>
            </a:r>
            <a:r>
              <a:rPr sz="320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rPr>
              <a:t>  幼儿园</a:t>
            </a:r>
            <a:r>
              <a:rPr lang="zh-CN" sz="320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rPr>
              <a:t>环境创设的原则</a:t>
            </a:r>
            <a:endParaRPr sz="320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1"/>
          <p:cNvSpPr txBox="1"/>
          <p:nvPr/>
        </p:nvSpPr>
        <p:spPr>
          <a:xfrm>
            <a:off x="1301115" y="1425575"/>
            <a:ext cx="9594850" cy="1891665"/>
          </a:xfrm>
          <a:prstGeom prst="rect">
            <a:avLst/>
          </a:prstGeom>
          <a:noFill/>
        </p:spPr>
        <p:txBody>
          <a:bodyPr wrap="square" rtlCol="0">
            <a:spAutoFit/>
          </a:bodyPr>
          <a:p>
            <a:pPr fontAlgn="auto">
              <a:spcAft>
                <a:spcPts val="600"/>
              </a:spcAft>
            </a:pPr>
            <a:r>
              <a:rPr lang="zh-CN" altLang="en-US" sz="2800">
                <a:solidFill>
                  <a:schemeClr val="tx1"/>
                </a:solidFill>
                <a:effectLst>
                  <a:outerShdw blurRad="38100" dist="19050" dir="2700000" algn="tl" rotWithShape="0">
                    <a:schemeClr val="dk1">
                      <a:alpha val="40000"/>
                    </a:schemeClr>
                  </a:outerShdw>
                </a:effectLst>
              </a:rPr>
              <a:t>四、开放型原则</a:t>
            </a:r>
            <a:endParaRPr lang="zh-CN" altLang="en-US" sz="2800">
              <a:solidFill>
                <a:schemeClr val="tx1"/>
              </a:solidFill>
              <a:effectLst>
                <a:outerShdw blurRad="38100" dist="19050" dir="2700000" algn="tl" rotWithShape="0">
                  <a:schemeClr val="dk1">
                    <a:alpha val="40000"/>
                  </a:schemeClr>
                </a:outerShdw>
              </a:effectLst>
            </a:endParaRPr>
          </a:p>
          <a:p>
            <a:pPr fontAlgn="auto">
              <a:lnSpc>
                <a:spcPct val="150000"/>
              </a:lnSpc>
            </a:pPr>
            <a:r>
              <a:rPr lang="zh-CN" altLang="en-US" sz="2800">
                <a:solidFill>
                  <a:schemeClr val="tx1"/>
                </a:solidFill>
                <a:effectLst>
                  <a:outerShdw blurRad="38100" dist="19050" dir="2700000" algn="tl" rotWithShape="0">
                    <a:schemeClr val="dk1">
                      <a:alpha val="40000"/>
                    </a:schemeClr>
                  </a:outerShdw>
                </a:effectLst>
              </a:rPr>
              <a:t>     </a:t>
            </a:r>
            <a:r>
              <a:rPr lang="zh-CN" altLang="en-US" sz="280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 开放性原则是指创设幼儿园环境时应把大、小环境有机结合，形成开放的幼儿教育系统。</a:t>
            </a:r>
            <a:endParaRPr lang="zh-CN" altLang="en-US" sz="280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endParaRPr>
          </a:p>
        </p:txBody>
      </p:sp>
      <p:pic>
        <p:nvPicPr>
          <p:cNvPr id="3" name="图片 2"/>
          <p:cNvPicPr>
            <a:picLocks noChangeAspect="1"/>
          </p:cNvPicPr>
          <p:nvPr/>
        </p:nvPicPr>
        <p:blipFill>
          <a:blip r:embed="rId1"/>
          <a:stretch>
            <a:fillRect/>
          </a:stretch>
        </p:blipFill>
        <p:spPr>
          <a:xfrm>
            <a:off x="4084955" y="3429635"/>
            <a:ext cx="4928235" cy="2708910"/>
          </a:xfrm>
          <a:prstGeom prst="rect">
            <a:avLst/>
          </a:prstGeom>
        </p:spPr>
      </p:pic>
    </p:spTree>
    <p:custDataLst>
      <p:tags r:id="rId2"/>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3855720" y="396240"/>
            <a:ext cx="5706110" cy="583565"/>
          </a:xfrm>
          <a:prstGeom prst="rect">
            <a:avLst/>
          </a:prstGeom>
          <a:noFill/>
        </p:spPr>
        <p:txBody>
          <a:bodyPr wrap="none" rtlCol="0">
            <a:spAutoFit/>
            <a:scene3d>
              <a:camera prst="orthographicFront"/>
              <a:lightRig rig="threePt" dir="t"/>
            </a:scene3d>
          </a:bodyPr>
          <a:p>
            <a:pPr algn="l"/>
            <a:r>
              <a:rPr lang="zh-CN" sz="320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任务二</a:t>
            </a:r>
            <a:r>
              <a:rPr sz="320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rPr>
              <a:t>  幼儿园</a:t>
            </a:r>
            <a:r>
              <a:rPr lang="zh-CN" sz="320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rPr>
              <a:t>环境创设的原则</a:t>
            </a:r>
            <a:endParaRPr sz="320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1"/>
          <p:cNvSpPr txBox="1"/>
          <p:nvPr/>
        </p:nvSpPr>
        <p:spPr>
          <a:xfrm>
            <a:off x="1301115" y="1255395"/>
            <a:ext cx="9594850" cy="1891665"/>
          </a:xfrm>
          <a:prstGeom prst="rect">
            <a:avLst/>
          </a:prstGeom>
          <a:noFill/>
        </p:spPr>
        <p:txBody>
          <a:bodyPr wrap="square" rtlCol="0">
            <a:spAutoFit/>
          </a:bodyPr>
          <a:p>
            <a:pPr fontAlgn="auto">
              <a:spcAft>
                <a:spcPts val="600"/>
              </a:spcAft>
            </a:pPr>
            <a:r>
              <a:rPr lang="zh-CN" altLang="en-US" sz="2800">
                <a:solidFill>
                  <a:schemeClr val="tx1"/>
                </a:solidFill>
                <a:effectLst>
                  <a:outerShdw blurRad="38100" dist="19050" dir="2700000" algn="tl" rotWithShape="0">
                    <a:schemeClr val="dk1">
                      <a:alpha val="40000"/>
                    </a:schemeClr>
                  </a:outerShdw>
                </a:effectLst>
              </a:rPr>
              <a:t>五、经济性原则</a:t>
            </a:r>
            <a:endParaRPr lang="zh-CN" altLang="en-US" sz="2800">
              <a:solidFill>
                <a:schemeClr val="tx1"/>
              </a:solidFill>
              <a:effectLst>
                <a:outerShdw blurRad="38100" dist="19050" dir="2700000" algn="tl" rotWithShape="0">
                  <a:schemeClr val="dk1">
                    <a:alpha val="40000"/>
                  </a:schemeClr>
                </a:outerShdw>
              </a:effectLst>
            </a:endParaRPr>
          </a:p>
          <a:p>
            <a:pPr fontAlgn="auto">
              <a:lnSpc>
                <a:spcPct val="150000"/>
              </a:lnSpc>
            </a:pPr>
            <a:r>
              <a:rPr lang="zh-CN" altLang="en-US" sz="2800">
                <a:solidFill>
                  <a:schemeClr val="tx1"/>
                </a:solidFill>
                <a:effectLst>
                  <a:outerShdw blurRad="38100" dist="19050" dir="2700000" algn="tl" rotWithShape="0">
                    <a:schemeClr val="dk1">
                      <a:alpha val="40000"/>
                    </a:schemeClr>
                  </a:outerShdw>
                </a:effectLst>
              </a:rPr>
              <a:t>     </a:t>
            </a:r>
            <a:r>
              <a:rPr lang="zh-CN" altLang="en-US" sz="280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 经济性原则是指创设幼儿园环境应考虑不同地区、不同条件园所的实际情况，做到因地制宜、因陋就简。</a:t>
            </a:r>
            <a:endParaRPr lang="zh-CN" altLang="en-US" sz="280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endParaRPr>
          </a:p>
        </p:txBody>
      </p:sp>
      <p:pic>
        <p:nvPicPr>
          <p:cNvPr id="4" name="图片 3"/>
          <p:cNvPicPr>
            <a:picLocks noChangeAspect="1"/>
          </p:cNvPicPr>
          <p:nvPr/>
        </p:nvPicPr>
        <p:blipFill>
          <a:blip r:embed="rId1"/>
          <a:stretch>
            <a:fillRect/>
          </a:stretch>
        </p:blipFill>
        <p:spPr>
          <a:xfrm>
            <a:off x="4136390" y="3063875"/>
            <a:ext cx="4295775" cy="3206750"/>
          </a:xfrm>
          <a:prstGeom prst="rect">
            <a:avLst/>
          </a:prstGeom>
        </p:spPr>
      </p:pic>
    </p:spTree>
    <p:custDataLst>
      <p:tags r:id="rId2"/>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3157220" y="382270"/>
            <a:ext cx="7331710" cy="583565"/>
          </a:xfrm>
          <a:prstGeom prst="rect">
            <a:avLst/>
          </a:prstGeom>
          <a:noFill/>
        </p:spPr>
        <p:txBody>
          <a:bodyPr wrap="none" rtlCol="0">
            <a:spAutoFit/>
            <a:scene3d>
              <a:camera prst="orthographicFront"/>
              <a:lightRig rig="threePt" dir="t"/>
            </a:scene3d>
          </a:bodyPr>
          <a:p>
            <a:pPr algn="l"/>
            <a:r>
              <a:rPr lang="zh-CN" sz="320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rPr>
              <a:t>任务三</a:t>
            </a:r>
            <a:r>
              <a:rPr sz="320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rPr>
              <a:t>  </a:t>
            </a:r>
            <a:r>
              <a:rPr lang="zh-CN" sz="320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rPr>
              <a:t>教师在</a:t>
            </a:r>
            <a:r>
              <a:rPr sz="320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rPr>
              <a:t>幼儿园</a:t>
            </a:r>
            <a:r>
              <a:rPr lang="zh-CN" sz="320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rPr>
              <a:t>环境创设中的作用</a:t>
            </a:r>
            <a:endParaRPr sz="320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3" name="图示 2"/>
          <p:cNvGraphicFramePr/>
          <p:nvPr/>
        </p:nvGraphicFramePr>
        <p:xfrm>
          <a:off x="2032000" y="1644015"/>
          <a:ext cx="8128000" cy="3627755"/>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ustDataLst>
      <p:tags r:id="rId6"/>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01115" y="1269365"/>
            <a:ext cx="9594850" cy="1891665"/>
          </a:xfrm>
          <a:prstGeom prst="rect">
            <a:avLst/>
          </a:prstGeom>
          <a:noFill/>
        </p:spPr>
        <p:txBody>
          <a:bodyPr wrap="square" rtlCol="0">
            <a:spAutoFit/>
          </a:bodyPr>
          <a:p>
            <a:pPr fontAlgn="auto">
              <a:lnSpc>
                <a:spcPct val="100000"/>
              </a:lnSpc>
              <a:spcAft>
                <a:spcPts val="600"/>
              </a:spcAft>
            </a:pPr>
            <a:r>
              <a:rPr lang="zh-CN" altLang="en-US" sz="2800">
                <a:solidFill>
                  <a:schemeClr val="tx1"/>
                </a:solidFill>
                <a:effectLst>
                  <a:outerShdw blurRad="38100" dist="19050" dir="2700000" algn="tl" rotWithShape="0">
                    <a:schemeClr val="dk1">
                      <a:alpha val="40000"/>
                    </a:schemeClr>
                  </a:outerShdw>
                </a:effectLst>
              </a:rPr>
              <a:t>一、准备环境</a:t>
            </a:r>
            <a:endParaRPr lang="zh-CN" altLang="en-US" sz="2800">
              <a:solidFill>
                <a:schemeClr val="tx1"/>
              </a:solidFill>
              <a:effectLst>
                <a:outerShdw blurRad="38100" dist="19050" dir="2700000" algn="tl" rotWithShape="0">
                  <a:schemeClr val="dk1">
                    <a:alpha val="40000"/>
                  </a:schemeClr>
                </a:outerShdw>
              </a:effectLst>
            </a:endParaRPr>
          </a:p>
          <a:p>
            <a:pPr algn="l" fontAlgn="auto">
              <a:lnSpc>
                <a:spcPct val="100000"/>
              </a:lnSpc>
              <a:buClrTx/>
              <a:buSzTx/>
              <a:buFontTx/>
            </a:pPr>
            <a:r>
              <a:rPr lang="zh-CN" altLang="en-US" sz="2800">
                <a:solidFill>
                  <a:schemeClr val="tx1"/>
                </a:solidFill>
                <a:effectLst>
                  <a:outerShdw blurRad="38100" dist="19050" dir="2700000" algn="tl" rotWithShape="0">
                    <a:schemeClr val="dk1">
                      <a:alpha val="40000"/>
                    </a:schemeClr>
                  </a:outerShdw>
                </a:effectLst>
              </a:rPr>
              <a:t>       </a:t>
            </a:r>
            <a:r>
              <a:rPr lang="zh-CN" altLang="en-US" sz="280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(一)让环境蕴含目标</a:t>
            </a:r>
            <a:endParaRPr lang="zh-CN" altLang="en-US" sz="280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endParaRPr>
          </a:p>
          <a:p>
            <a:pPr fontAlgn="auto">
              <a:lnSpc>
                <a:spcPct val="100000"/>
              </a:lnSpc>
            </a:pPr>
            <a:r>
              <a:rPr lang="zh-CN" altLang="en-US" sz="280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    (二)让幼儿感兴趣，更使其增加兴趣</a:t>
            </a:r>
            <a:endParaRPr lang="zh-CN" altLang="en-US" sz="280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endParaRPr>
          </a:p>
          <a:p>
            <a:pPr fontAlgn="auto">
              <a:lnSpc>
                <a:spcPct val="100000"/>
              </a:lnSpc>
            </a:pPr>
            <a:r>
              <a:rPr lang="zh-CN" altLang="en-US" sz="280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    (三)尽可能让幼儿感到环境是由自己而不是教师决定的</a:t>
            </a:r>
            <a:endParaRPr lang="zh-CN" altLang="en-US" sz="280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endParaRPr>
          </a:p>
        </p:txBody>
      </p:sp>
      <p:pic>
        <p:nvPicPr>
          <p:cNvPr id="3" name="图片 2"/>
          <p:cNvPicPr>
            <a:picLocks noChangeAspect="1"/>
          </p:cNvPicPr>
          <p:nvPr/>
        </p:nvPicPr>
        <p:blipFill>
          <a:blip r:embed="rId1"/>
          <a:stretch>
            <a:fillRect/>
          </a:stretch>
        </p:blipFill>
        <p:spPr>
          <a:xfrm>
            <a:off x="3966210" y="3293745"/>
            <a:ext cx="5294630" cy="2947035"/>
          </a:xfrm>
          <a:prstGeom prst="rect">
            <a:avLst/>
          </a:prstGeom>
        </p:spPr>
      </p:pic>
      <p:sp>
        <p:nvSpPr>
          <p:cNvPr id="6" name="文本框 5"/>
          <p:cNvSpPr txBox="1"/>
          <p:nvPr/>
        </p:nvSpPr>
        <p:spPr>
          <a:xfrm>
            <a:off x="3157220" y="382270"/>
            <a:ext cx="7331710" cy="583565"/>
          </a:xfrm>
          <a:prstGeom prst="rect">
            <a:avLst/>
          </a:prstGeom>
          <a:noFill/>
        </p:spPr>
        <p:txBody>
          <a:bodyPr wrap="none" rtlCol="0">
            <a:spAutoFit/>
            <a:scene3d>
              <a:camera prst="orthographicFront"/>
              <a:lightRig rig="threePt" dir="t"/>
            </a:scene3d>
          </a:bodyPr>
          <a:p>
            <a:pPr algn="l"/>
            <a:r>
              <a:rPr lang="zh-CN" sz="320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任务三</a:t>
            </a:r>
            <a:r>
              <a:rPr sz="320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rPr>
              <a:t>  </a:t>
            </a:r>
            <a:r>
              <a:rPr lang="zh-CN" sz="320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rPr>
              <a:t>教师在</a:t>
            </a:r>
            <a:r>
              <a:rPr sz="320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rPr>
              <a:t>幼儿园</a:t>
            </a:r>
            <a:r>
              <a:rPr lang="zh-CN" sz="320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rPr>
              <a:t>环境创设中的作用</a:t>
            </a:r>
            <a:endParaRPr sz="320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2"/>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01115" y="1171575"/>
            <a:ext cx="9594850" cy="2045335"/>
          </a:xfrm>
          <a:prstGeom prst="rect">
            <a:avLst/>
          </a:prstGeom>
          <a:noFill/>
        </p:spPr>
        <p:txBody>
          <a:bodyPr wrap="square" rtlCol="0">
            <a:spAutoFit/>
          </a:bodyPr>
          <a:p>
            <a:pPr fontAlgn="auto">
              <a:spcAft>
                <a:spcPts val="600"/>
              </a:spcAft>
            </a:pPr>
            <a:r>
              <a:rPr lang="zh-CN" altLang="en-US" sz="2800">
                <a:solidFill>
                  <a:schemeClr val="tx1"/>
                </a:solidFill>
                <a:effectLst>
                  <a:outerShdw blurRad="38100" dist="19050" dir="2700000" algn="tl" rotWithShape="0">
                    <a:schemeClr val="dk1">
                      <a:alpha val="40000"/>
                    </a:schemeClr>
                  </a:outerShdw>
                </a:effectLst>
              </a:rPr>
              <a:t>二、控制环境</a:t>
            </a:r>
            <a:endParaRPr lang="zh-CN" altLang="en-US" sz="2800">
              <a:solidFill>
                <a:schemeClr val="tx1"/>
              </a:solidFill>
              <a:effectLst>
                <a:outerShdw blurRad="38100" dist="19050" dir="2700000" algn="tl" rotWithShape="0">
                  <a:schemeClr val="dk1">
                    <a:alpha val="40000"/>
                  </a:schemeClr>
                </a:outerShdw>
              </a:effectLst>
            </a:endParaRPr>
          </a:p>
          <a:p>
            <a:pPr fontAlgn="auto">
              <a:spcAft>
                <a:spcPts val="600"/>
              </a:spcAft>
            </a:pPr>
            <a:r>
              <a:rPr lang="zh-CN" altLang="en-US" sz="2800">
                <a:solidFill>
                  <a:schemeClr val="tx1"/>
                </a:solidFill>
                <a:effectLst>
                  <a:outerShdw blurRad="38100" dist="19050" dir="2700000" algn="tl" rotWithShape="0">
                    <a:schemeClr val="dk1">
                      <a:alpha val="40000"/>
                    </a:schemeClr>
                  </a:outerShdw>
                </a:effectLst>
              </a:rPr>
              <a:t>   </a:t>
            </a:r>
            <a:r>
              <a:rPr lang="zh-CN" altLang="en-US" sz="280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（一）诱导幼儿进入活动</a:t>
            </a:r>
            <a:endParaRPr lang="zh-CN" altLang="en-US" sz="280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endParaRPr>
          </a:p>
          <a:p>
            <a:pPr fontAlgn="auto">
              <a:spcAft>
                <a:spcPts val="600"/>
              </a:spcAft>
            </a:pPr>
            <a:r>
              <a:rPr lang="zh-CN" altLang="en-US" sz="280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  （二）帮助幼儿展开活动</a:t>
            </a:r>
            <a:endParaRPr lang="zh-CN" altLang="en-US" sz="280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endParaRPr>
          </a:p>
          <a:p>
            <a:pPr fontAlgn="auto">
              <a:spcAft>
                <a:spcPts val="600"/>
              </a:spcAft>
            </a:pPr>
            <a:r>
              <a:rPr lang="zh-CN" altLang="en-US" sz="280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  （三）帮助幼儿解决困难、纷争或情绪问题</a:t>
            </a:r>
            <a:endParaRPr lang="zh-CN" altLang="en-US" sz="280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endParaRPr>
          </a:p>
        </p:txBody>
      </p:sp>
      <p:sp>
        <p:nvSpPr>
          <p:cNvPr id="6" name="文本框 5"/>
          <p:cNvSpPr txBox="1"/>
          <p:nvPr/>
        </p:nvSpPr>
        <p:spPr>
          <a:xfrm>
            <a:off x="3157220" y="382270"/>
            <a:ext cx="7331710" cy="583565"/>
          </a:xfrm>
          <a:prstGeom prst="rect">
            <a:avLst/>
          </a:prstGeom>
          <a:noFill/>
        </p:spPr>
        <p:txBody>
          <a:bodyPr wrap="none" rtlCol="0">
            <a:spAutoFit/>
            <a:scene3d>
              <a:camera prst="orthographicFront"/>
              <a:lightRig rig="threePt" dir="t"/>
            </a:scene3d>
          </a:bodyPr>
          <a:p>
            <a:pPr algn="l"/>
            <a:r>
              <a:rPr lang="zh-CN" sz="320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任务三</a:t>
            </a:r>
            <a:r>
              <a:rPr sz="320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rPr>
              <a:t>  </a:t>
            </a:r>
            <a:r>
              <a:rPr lang="zh-CN" sz="320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rPr>
              <a:t>教师在</a:t>
            </a:r>
            <a:r>
              <a:rPr sz="320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rPr>
              <a:t>幼儿园</a:t>
            </a:r>
            <a:r>
              <a:rPr lang="zh-CN" sz="320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rPr>
              <a:t>环境创设中的作用</a:t>
            </a:r>
            <a:endParaRPr sz="320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p:cNvPicPr>
            <a:picLocks noChangeAspect="1"/>
          </p:cNvPicPr>
          <p:nvPr/>
        </p:nvPicPr>
        <p:blipFill>
          <a:blip r:embed="rId1"/>
          <a:stretch>
            <a:fillRect/>
          </a:stretch>
        </p:blipFill>
        <p:spPr>
          <a:xfrm>
            <a:off x="3207385" y="3593465"/>
            <a:ext cx="3944620" cy="2626995"/>
          </a:xfrm>
          <a:prstGeom prst="rect">
            <a:avLst/>
          </a:prstGeom>
        </p:spPr>
      </p:pic>
      <p:pic>
        <p:nvPicPr>
          <p:cNvPr id="5" name="图片 4"/>
          <p:cNvPicPr>
            <a:picLocks noChangeAspect="1"/>
          </p:cNvPicPr>
          <p:nvPr/>
        </p:nvPicPr>
        <p:blipFill>
          <a:blip r:embed="rId2"/>
          <a:stretch>
            <a:fillRect/>
          </a:stretch>
        </p:blipFill>
        <p:spPr>
          <a:xfrm>
            <a:off x="7257415" y="3568700"/>
            <a:ext cx="3972560" cy="2637790"/>
          </a:xfrm>
          <a:prstGeom prst="rect">
            <a:avLst/>
          </a:prstGeom>
        </p:spPr>
      </p:pic>
    </p:spTree>
    <p:custDataLst>
      <p:tags r:id="rId3"/>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01115" y="1255395"/>
            <a:ext cx="9594850" cy="1891665"/>
          </a:xfrm>
          <a:prstGeom prst="rect">
            <a:avLst/>
          </a:prstGeom>
          <a:noFill/>
        </p:spPr>
        <p:txBody>
          <a:bodyPr wrap="square" rtlCol="0">
            <a:spAutoFit/>
          </a:bodyPr>
          <a:p>
            <a:pPr fontAlgn="auto">
              <a:spcAft>
                <a:spcPts val="600"/>
              </a:spcAft>
            </a:pPr>
            <a:r>
              <a:rPr lang="zh-CN" altLang="en-US" sz="2800">
                <a:solidFill>
                  <a:schemeClr val="tx1"/>
                </a:solidFill>
                <a:effectLst>
                  <a:outerShdw blurRad="38100" dist="19050" dir="2700000" algn="tl" rotWithShape="0">
                    <a:schemeClr val="dk1">
                      <a:alpha val="40000"/>
                    </a:schemeClr>
                  </a:outerShdw>
                </a:effectLst>
              </a:rPr>
              <a:t>三、调整环境</a:t>
            </a:r>
            <a:endParaRPr lang="zh-CN" altLang="en-US" sz="2800">
              <a:solidFill>
                <a:schemeClr val="tx1"/>
              </a:solidFill>
              <a:effectLst>
                <a:outerShdw blurRad="38100" dist="19050" dir="2700000" algn="tl" rotWithShape="0">
                  <a:schemeClr val="dk1">
                    <a:alpha val="40000"/>
                  </a:schemeClr>
                </a:outerShdw>
              </a:effectLst>
            </a:endParaRPr>
          </a:p>
          <a:p>
            <a:pPr fontAlgn="auto">
              <a:spcAft>
                <a:spcPts val="600"/>
              </a:spcAft>
            </a:pPr>
            <a:r>
              <a:rPr lang="zh-CN" altLang="en-US" sz="2800">
                <a:solidFill>
                  <a:schemeClr val="tx1"/>
                </a:solidFill>
                <a:effectLst>
                  <a:outerShdw blurRad="38100" dist="19050" dir="2700000" algn="tl" rotWithShape="0">
                    <a:schemeClr val="dk1">
                      <a:alpha val="40000"/>
                    </a:schemeClr>
                  </a:outerShdw>
                </a:effectLst>
              </a:rPr>
              <a:t>   </a:t>
            </a:r>
            <a:r>
              <a:rPr lang="zh-CN" altLang="en-US" sz="280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 环境不是凝固的、僵化的、一成不变的，它必须随着幼儿的兴趣、需要、能力的变化，以及教育目标、客观条件的变化而不断变化。</a:t>
            </a:r>
            <a:endParaRPr lang="zh-CN" altLang="en-US" sz="280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endParaRPr>
          </a:p>
        </p:txBody>
      </p:sp>
      <p:sp>
        <p:nvSpPr>
          <p:cNvPr id="6" name="文本框 5"/>
          <p:cNvSpPr txBox="1"/>
          <p:nvPr/>
        </p:nvSpPr>
        <p:spPr>
          <a:xfrm>
            <a:off x="3157220" y="382270"/>
            <a:ext cx="7331710" cy="583565"/>
          </a:xfrm>
          <a:prstGeom prst="rect">
            <a:avLst/>
          </a:prstGeom>
          <a:noFill/>
        </p:spPr>
        <p:txBody>
          <a:bodyPr wrap="none" rtlCol="0">
            <a:spAutoFit/>
            <a:scene3d>
              <a:camera prst="orthographicFront"/>
              <a:lightRig rig="threePt" dir="t"/>
            </a:scene3d>
          </a:bodyPr>
          <a:p>
            <a:pPr algn="l"/>
            <a:r>
              <a:rPr lang="zh-CN" sz="320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任务三</a:t>
            </a:r>
            <a:r>
              <a:rPr sz="320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rPr>
              <a:t>  </a:t>
            </a:r>
            <a:r>
              <a:rPr lang="zh-CN" sz="320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rPr>
              <a:t>教师在</a:t>
            </a:r>
            <a:r>
              <a:rPr sz="320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rPr>
              <a:t>幼儿园</a:t>
            </a:r>
            <a:r>
              <a:rPr lang="zh-CN" sz="320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rPr>
              <a:t>环境创设中的作用</a:t>
            </a:r>
            <a:endParaRPr sz="320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3888105" y="3063240"/>
            <a:ext cx="4752975" cy="3171825"/>
          </a:xfrm>
          <a:prstGeom prst="rect">
            <a:avLst/>
          </a:prstGeom>
        </p:spPr>
      </p:pic>
    </p:spTree>
    <p:custDataLst>
      <p:tags r:id="rId2"/>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Title 12"/>
          <p:cNvSpPr>
            <a:spLocks noGrp="1"/>
          </p:cNvSpPr>
          <p:nvPr>
            <p:ph type="title"/>
          </p:nvPr>
        </p:nvSpPr>
        <p:spPr>
          <a:xfrm>
            <a:off x="956310" y="4352925"/>
            <a:ext cx="10916920" cy="1219200"/>
          </a:xfrm>
        </p:spPr>
        <p:txBody>
          <a:bodyPr/>
          <a:lstStyle/>
          <a:p>
            <a:pPr eaLnBrk="1" latinLnBrk="0" hangingPunct="1">
              <a:lnSpc>
                <a:spcPct val="150000"/>
              </a:lnSpc>
            </a:pPr>
            <a:br>
              <a:rPr lang="en-US" altLang="zh-CN" smtClean="0">
                <a:ea typeface="宋体" panose="02010600030101010101" pitchFamily="2" charset="-122"/>
              </a:rPr>
            </a:br>
            <a:br>
              <a:rPr lang="en-US" altLang="zh-CN" smtClean="0">
                <a:ea typeface="宋体" panose="02010600030101010101" pitchFamily="2" charset="-122"/>
              </a:rPr>
            </a:br>
            <a:br>
              <a:rPr lang="en-US" altLang="zh-CN" smtClean="0">
                <a:ea typeface="宋体" panose="02010600030101010101" pitchFamily="2" charset="-122"/>
              </a:rPr>
            </a:br>
            <a:br>
              <a:rPr lang="en-US" altLang="zh-CN" smtClean="0">
                <a:ea typeface="宋体" panose="02010600030101010101" pitchFamily="2" charset="-122"/>
              </a:rPr>
            </a:br>
            <a:br>
              <a:rPr lang="en-US" altLang="zh-CN" smtClean="0">
                <a:ea typeface="宋体" panose="02010600030101010101" pitchFamily="2" charset="-122"/>
              </a:rPr>
            </a:br>
            <a:r>
              <a:rPr lang="en-US" altLang="zh-CN" smtClean="0">
                <a:ea typeface="宋体" panose="02010600030101010101" pitchFamily="2" charset="-122"/>
              </a:rPr>
              <a:t>     </a:t>
            </a:r>
            <a:br>
              <a:rPr lang="en-US" altLang="zh-CN" smtClean="0">
                <a:ea typeface="宋体" panose="02010600030101010101" pitchFamily="2" charset="-122"/>
              </a:rPr>
            </a:br>
            <a:r>
              <a:rPr lang="en-US" altLang="zh-CN" smtClean="0">
                <a:ea typeface="宋体" panose="02010600030101010101" pitchFamily="2" charset="-122"/>
              </a:rPr>
              <a:t>                   </a:t>
            </a:r>
            <a:r>
              <a:rPr lang="zh-CN" altLang="en-US" sz="4000" b="1">
                <a:solidFill>
                  <a:schemeClr val="tx1"/>
                </a:solidFill>
                <a:effectLst>
                  <a:outerShdw blurRad="38100" dist="19050" dir="2700000" algn="tl" rotWithShape="0">
                    <a:schemeClr val="dk1">
                      <a:alpha val="40000"/>
                    </a:schemeClr>
                  </a:outerShdw>
                </a:effectLst>
                <a:latin typeface="+mn-lt"/>
                <a:ea typeface="+mn-ea"/>
                <a:cs typeface="+mn-cs"/>
              </a:rPr>
              <a:t>思考题</a:t>
            </a:r>
            <a:r>
              <a:rPr lang="zh-CN" altLang="en-US" sz="2800">
                <a:solidFill>
                  <a:schemeClr val="tx1"/>
                </a:solidFill>
                <a:effectLst>
                  <a:outerShdw blurRad="38100" dist="19050" dir="2700000" algn="tl" rotWithShape="0">
                    <a:schemeClr val="dk1">
                      <a:alpha val="40000"/>
                    </a:schemeClr>
                  </a:outerShdw>
                </a:effectLst>
                <a:latin typeface="+mn-lt"/>
                <a:ea typeface="+mn-ea"/>
                <a:cs typeface="+mn-cs"/>
              </a:rPr>
              <a:t>   </a:t>
            </a:r>
            <a:br>
              <a:rPr lang="zh-CN" altLang="en-US" sz="2800">
                <a:solidFill>
                  <a:schemeClr val="tx1"/>
                </a:solidFill>
                <a:effectLst>
                  <a:outerShdw blurRad="38100" dist="19050" dir="2700000" algn="tl" rotWithShape="0">
                    <a:schemeClr val="dk1">
                      <a:alpha val="40000"/>
                    </a:schemeClr>
                  </a:outerShdw>
                </a:effectLst>
                <a:latin typeface="+mn-lt"/>
                <a:ea typeface="+mn-ea"/>
                <a:cs typeface="+mn-cs"/>
              </a:rPr>
            </a:br>
            <a:br>
              <a:rPr lang="zh-CN" altLang="en-US" sz="2800">
                <a:solidFill>
                  <a:schemeClr val="tx1"/>
                </a:solidFill>
                <a:effectLst>
                  <a:outerShdw blurRad="38100" dist="19050" dir="2700000" algn="tl" rotWithShape="0">
                    <a:schemeClr val="dk1">
                      <a:alpha val="40000"/>
                    </a:schemeClr>
                  </a:outerShdw>
                </a:effectLst>
                <a:latin typeface="+mn-lt"/>
                <a:ea typeface="+mn-ea"/>
                <a:cs typeface="+mn-cs"/>
              </a:rPr>
            </a:br>
            <a:r>
              <a:rPr lang="zh-CN" altLang="en-US" sz="2800" b="1">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1.什么是幼儿园环境？创设良好幼儿园环境的意义有哪些？</a:t>
            </a:r>
            <a:br>
              <a:rPr lang="zh-CN" altLang="en-US" sz="2800" b="1">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br>
            <a:r>
              <a:rPr lang="zh-CN" altLang="en-US" sz="2800" b="1">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2.在保教活动中幼儿园教师应如何营造良好的心理氛围?</a:t>
            </a:r>
            <a:br>
              <a:rPr lang="zh-CN" altLang="en-US" sz="2800" b="1">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br>
            <a:r>
              <a:rPr lang="zh-CN" altLang="en-US" sz="2800" b="1">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3.幼儿园环境有什么特点？举例说明。</a:t>
            </a:r>
            <a:br>
              <a:rPr lang="zh-CN" altLang="en-US" sz="2800" b="1">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br>
            <a:r>
              <a:rPr lang="zh-CN" altLang="en-US" sz="2800" b="1">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4.教师在幼儿园环境中发挥着怎样的作用？</a:t>
            </a:r>
            <a:br>
              <a:rPr lang="zh-CN" altLang="en-US" sz="2800" b="1">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br>
            <a:r>
              <a:rPr lang="zh-CN" altLang="en-US" sz="2800" b="1">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5.以建构区的活动为例，具体谈谈教师控制环境的全过程。</a:t>
            </a:r>
            <a:endParaRPr lang="zh-CN" altLang="en-US" sz="2800" b="1" smtClean="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endParaRPr>
          </a:p>
        </p:txBody>
      </p:sp>
      <p:pic>
        <p:nvPicPr>
          <p:cNvPr id="2" name="图片 1"/>
          <p:cNvPicPr>
            <a:picLocks noChangeAspect="1"/>
          </p:cNvPicPr>
          <p:nvPr/>
        </p:nvPicPr>
        <p:blipFill>
          <a:blip r:embed="rId1"/>
          <a:stretch>
            <a:fillRect/>
          </a:stretch>
        </p:blipFill>
        <p:spPr>
          <a:xfrm>
            <a:off x="10506710" y="4152265"/>
            <a:ext cx="1366520" cy="1906905"/>
          </a:xfrm>
          <a:prstGeom prst="rect">
            <a:avLst/>
          </a:prstGeom>
        </p:spPr>
      </p:pic>
    </p:spTree>
    <p:custDataLst>
      <p:tags r:id="rId2"/>
    </p:custData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8433"/>
                                        </p:tgtEl>
                                        <p:attrNameLst>
                                          <p:attrName>style.visibility</p:attrName>
                                        </p:attrNameLst>
                                      </p:cBhvr>
                                      <p:to>
                                        <p:strVal val="visible"/>
                                      </p:to>
                                    </p:set>
                                    <p:animEffect transition="in" filter="wipe(down)">
                                      <p:cBhvr>
                                        <p:cTn id="7" dur="580">
                                          <p:stCondLst>
                                            <p:cond delay="0"/>
                                          </p:stCondLst>
                                        </p:cTn>
                                        <p:tgtEl>
                                          <p:spTgt spid="18433"/>
                                        </p:tgtEl>
                                      </p:cBhvr>
                                    </p:animEffect>
                                    <p:anim calcmode="lin" valueType="num">
                                      <p:cBhvr>
                                        <p:cTn id="8" dur="1822" tmFilter="0,0; 0.14,0.36; 0.43,0.73; 0.71,0.91; 1.0,1.0">
                                          <p:stCondLst>
                                            <p:cond delay="0"/>
                                          </p:stCondLst>
                                        </p:cTn>
                                        <p:tgtEl>
                                          <p:spTgt spid="1843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843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843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843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8433"/>
                                        </p:tgtEl>
                                        <p:attrNameLst>
                                          <p:attrName>ppt_y</p:attrName>
                                        </p:attrNameLst>
                                      </p:cBhvr>
                                      <p:tavLst>
                                        <p:tav tm="0" fmla="#ppt_y-sin(pi*$)/81">
                                          <p:val>
                                            <p:fltVal val="0"/>
                                          </p:val>
                                        </p:tav>
                                        <p:tav tm="100000">
                                          <p:val>
                                            <p:fltVal val="1"/>
                                          </p:val>
                                        </p:tav>
                                      </p:tavLst>
                                    </p:anim>
                                    <p:animScale>
                                      <p:cBhvr>
                                        <p:cTn id="13" dur="26">
                                          <p:stCondLst>
                                            <p:cond delay="650"/>
                                          </p:stCondLst>
                                        </p:cTn>
                                        <p:tgtEl>
                                          <p:spTgt spid="18433"/>
                                        </p:tgtEl>
                                      </p:cBhvr>
                                      <p:to x="100000" y="60000"/>
                                    </p:animScale>
                                    <p:animScale>
                                      <p:cBhvr>
                                        <p:cTn id="14" dur="166" decel="50000">
                                          <p:stCondLst>
                                            <p:cond delay="676"/>
                                          </p:stCondLst>
                                        </p:cTn>
                                        <p:tgtEl>
                                          <p:spTgt spid="18433"/>
                                        </p:tgtEl>
                                      </p:cBhvr>
                                      <p:to x="100000" y="100000"/>
                                    </p:animScale>
                                    <p:animScale>
                                      <p:cBhvr>
                                        <p:cTn id="15" dur="26">
                                          <p:stCondLst>
                                            <p:cond delay="1312"/>
                                          </p:stCondLst>
                                        </p:cTn>
                                        <p:tgtEl>
                                          <p:spTgt spid="18433"/>
                                        </p:tgtEl>
                                      </p:cBhvr>
                                      <p:to x="100000" y="80000"/>
                                    </p:animScale>
                                    <p:animScale>
                                      <p:cBhvr>
                                        <p:cTn id="16" dur="166" decel="50000">
                                          <p:stCondLst>
                                            <p:cond delay="1338"/>
                                          </p:stCondLst>
                                        </p:cTn>
                                        <p:tgtEl>
                                          <p:spTgt spid="18433"/>
                                        </p:tgtEl>
                                      </p:cBhvr>
                                      <p:to x="100000" y="100000"/>
                                    </p:animScale>
                                    <p:animScale>
                                      <p:cBhvr>
                                        <p:cTn id="17" dur="26">
                                          <p:stCondLst>
                                            <p:cond delay="1642"/>
                                          </p:stCondLst>
                                        </p:cTn>
                                        <p:tgtEl>
                                          <p:spTgt spid="18433"/>
                                        </p:tgtEl>
                                      </p:cBhvr>
                                      <p:to x="100000" y="90000"/>
                                    </p:animScale>
                                    <p:animScale>
                                      <p:cBhvr>
                                        <p:cTn id="18" dur="166" decel="50000">
                                          <p:stCondLst>
                                            <p:cond delay="1668"/>
                                          </p:stCondLst>
                                        </p:cTn>
                                        <p:tgtEl>
                                          <p:spTgt spid="18433"/>
                                        </p:tgtEl>
                                      </p:cBhvr>
                                      <p:to x="100000" y="100000"/>
                                    </p:animScale>
                                    <p:animScale>
                                      <p:cBhvr>
                                        <p:cTn id="19" dur="26">
                                          <p:stCondLst>
                                            <p:cond delay="1808"/>
                                          </p:stCondLst>
                                        </p:cTn>
                                        <p:tgtEl>
                                          <p:spTgt spid="18433"/>
                                        </p:tgtEl>
                                      </p:cBhvr>
                                      <p:to x="100000" y="95000"/>
                                    </p:animScale>
                                    <p:animScale>
                                      <p:cBhvr>
                                        <p:cTn id="20" dur="166" decel="50000">
                                          <p:stCondLst>
                                            <p:cond delay="1834"/>
                                          </p:stCondLst>
                                        </p:cTn>
                                        <p:tgtEl>
                                          <p:spTgt spid="1843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itle 1"/>
          <p:cNvSpPr>
            <a:spLocks noGrp="1"/>
          </p:cNvSpPr>
          <p:nvPr>
            <p:ph type="ctrTitle"/>
          </p:nvPr>
        </p:nvSpPr>
        <p:spPr>
          <a:xfrm>
            <a:off x="4265613" y="1752600"/>
            <a:ext cx="6858000" cy="1828800"/>
          </a:xfrm>
        </p:spPr>
        <p:txBody>
          <a:bodyPr/>
          <a:lstStyle/>
          <a:p>
            <a:pPr eaLnBrk="1" hangingPunct="1"/>
            <a:r>
              <a:rPr lang="zh-CN" altLang="zh-CN" sz="6600" b="1" smtClean="0">
                <a:latin typeface="微软雅黑" panose="020B0503020204020204" pitchFamily="34" charset="-122"/>
                <a:ea typeface="微软雅黑" panose="020B0503020204020204" pitchFamily="34" charset="-122"/>
                <a:cs typeface="微软雅黑" panose="020B0503020204020204" pitchFamily="34" charset="-122"/>
              </a:rPr>
              <a:t>谢 谢 观 看！</a:t>
            </a:r>
            <a:endParaRPr lang="zh-CN" altLang="zh-CN" sz="6600" b="1" smtClean="0">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
    </p:custDataLst>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副标题 4"/>
          <p:cNvSpPr>
            <a:spLocks noGrp="1"/>
          </p:cNvSpPr>
          <p:nvPr>
            <p:ph type="subTitle" idx="1"/>
          </p:nvPr>
        </p:nvSpPr>
        <p:spPr/>
        <p:txBody>
          <a:bodyPr/>
          <a:p>
            <a:endParaRPr lang="zh-CN" altLang="en-US"/>
          </a:p>
        </p:txBody>
      </p:sp>
      <p:sp>
        <p:nvSpPr>
          <p:cNvPr id="10" name="文本框 9"/>
          <p:cNvSpPr txBox="1"/>
          <p:nvPr/>
        </p:nvSpPr>
        <p:spPr>
          <a:xfrm>
            <a:off x="4282440" y="396240"/>
            <a:ext cx="1402080" cy="583565"/>
          </a:xfrm>
          <a:prstGeom prst="rect">
            <a:avLst/>
          </a:prstGeom>
          <a:noFill/>
        </p:spPr>
        <p:txBody>
          <a:bodyPr wrap="none" rtlCol="0">
            <a:spAutoFit/>
            <a:scene3d>
              <a:camera prst="orthographicFront"/>
              <a:lightRig rig="threePt" dir="t"/>
            </a:scene3d>
          </a:bodyPr>
          <a:p>
            <a:r>
              <a:rPr lang="zh-CN" altLang="zh-CN" sz="320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rPr>
              <a:t>知识点</a:t>
            </a:r>
            <a:endParaRPr lang="zh-CN" altLang="zh-CN" sz="320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圆角矩形 2"/>
          <p:cNvSpPr/>
          <p:nvPr>
            <p:custDataLst>
              <p:tags r:id="rId1"/>
            </p:custDataLst>
          </p:nvPr>
        </p:nvSpPr>
        <p:spPr>
          <a:xfrm>
            <a:off x="819150" y="1831975"/>
            <a:ext cx="10327005" cy="3425190"/>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custDataLst>
              <p:tags r:id="rId2"/>
            </p:custDataLst>
          </p:nvPr>
        </p:nvSpPr>
        <p:spPr>
          <a:xfrm>
            <a:off x="1162685" y="2098675"/>
            <a:ext cx="10210800" cy="2676525"/>
          </a:xfrm>
          <a:prstGeom prst="rect">
            <a:avLst/>
          </a:prstGeom>
          <a:noFill/>
        </p:spPr>
        <p:txBody>
          <a:bodyPr wrap="square" rtlCol="0">
            <a:spAutoFit/>
          </a:bodyPr>
          <a:p>
            <a:pPr algn="l" fontAlgn="auto">
              <a:lnSpc>
                <a:spcPct val="150000"/>
              </a:lnSpc>
            </a:pPr>
            <a:r>
              <a:rPr sz="2800">
                <a:latin typeface="微软雅黑" panose="020B0503020204020204" pitchFamily="34" charset="-122"/>
                <a:ea typeface="微软雅黑" panose="020B0503020204020204" pitchFamily="34" charset="-122"/>
                <a:cs typeface="微软雅黑" panose="020B0503020204020204" pitchFamily="34" charset="-122"/>
              </a:rPr>
              <a:t>1. 幼儿园环境的概念与类型</a:t>
            </a:r>
            <a:endParaRPr sz="2800">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pPr>
            <a:r>
              <a:rPr sz="2800">
                <a:latin typeface="微软雅黑" panose="020B0503020204020204" pitchFamily="34" charset="-122"/>
                <a:ea typeface="微软雅黑" panose="020B0503020204020204" pitchFamily="34" charset="-122"/>
                <a:cs typeface="微软雅黑" panose="020B0503020204020204" pitchFamily="34" charset="-122"/>
              </a:rPr>
              <a:t>2. 幼儿园环境的特点</a:t>
            </a:r>
            <a:endParaRPr sz="2800">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pPr>
            <a:r>
              <a:rPr sz="2800">
                <a:latin typeface="微软雅黑" panose="020B0503020204020204" pitchFamily="34" charset="-122"/>
                <a:ea typeface="微软雅黑" panose="020B0503020204020204" pitchFamily="34" charset="-122"/>
                <a:cs typeface="微软雅黑" panose="020B0503020204020204" pitchFamily="34" charset="-122"/>
              </a:rPr>
              <a:t>3. 幼儿园环境创设的原则</a:t>
            </a:r>
            <a:endParaRPr sz="2800">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pPr>
            <a:r>
              <a:rPr sz="2800">
                <a:latin typeface="微软雅黑" panose="020B0503020204020204" pitchFamily="34" charset="-122"/>
                <a:ea typeface="微软雅黑" panose="020B0503020204020204" pitchFamily="34" charset="-122"/>
                <a:cs typeface="微软雅黑" panose="020B0503020204020204" pitchFamily="34" charset="-122"/>
              </a:rPr>
              <a:t>4. 教师在幼儿园环境创设中的作用</a:t>
            </a:r>
            <a:endParaRPr sz="2800">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3"/>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3855720" y="396240"/>
            <a:ext cx="3674110" cy="583565"/>
          </a:xfrm>
          <a:prstGeom prst="rect">
            <a:avLst/>
          </a:prstGeom>
          <a:noFill/>
        </p:spPr>
        <p:txBody>
          <a:bodyPr wrap="none" rtlCol="0">
            <a:spAutoFit/>
            <a:scene3d>
              <a:camera prst="orthographicFront"/>
              <a:lightRig rig="threePt" dir="t"/>
            </a:scene3d>
          </a:bodyPr>
          <a:p>
            <a:pPr algn="l"/>
            <a:r>
              <a:rPr lang="zh-CN" altLang="en-US" sz="320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rPr>
              <a:t>项目六  幼儿园环境</a:t>
            </a:r>
            <a:endParaRPr lang="zh-CN" altLang="en-US" sz="320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8" name="图示 7"/>
          <p:cNvGraphicFramePr/>
          <p:nvPr/>
        </p:nvGraphicFramePr>
        <p:xfrm>
          <a:off x="2032000" y="1904365"/>
          <a:ext cx="8734425" cy="3570605"/>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ustDataLst>
      <p:tags r:id="rId6"/>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Title 12"/>
          <p:cNvSpPr>
            <a:spLocks noGrp="1"/>
          </p:cNvSpPr>
          <p:nvPr>
            <p:ph type="title"/>
          </p:nvPr>
        </p:nvSpPr>
        <p:spPr>
          <a:xfrm>
            <a:off x="724535" y="3600450"/>
            <a:ext cx="10242550" cy="1219200"/>
          </a:xfrm>
        </p:spPr>
        <p:txBody>
          <a:bodyPr/>
          <a:lstStyle/>
          <a:p>
            <a:pPr eaLnBrk="1" latinLnBrk="0" hangingPunct="1">
              <a:lnSpc>
                <a:spcPct val="150000"/>
              </a:lnSpc>
            </a:pPr>
            <a:r>
              <a:rPr lang="en-US" altLang="zh-CN" sz="4800" b="1" smtClean="0">
                <a:ea typeface="宋体" panose="02010600030101010101" pitchFamily="2" charset="-122"/>
              </a:rPr>
              <a:t>  </a:t>
            </a:r>
            <a:br>
              <a:rPr lang="en-US" altLang="zh-CN" sz="4800" b="1" smtClean="0">
                <a:ea typeface="宋体" panose="02010600030101010101" pitchFamily="2" charset="-122"/>
              </a:rPr>
            </a:br>
            <a:br>
              <a:rPr lang="en-US" altLang="zh-CN" sz="4800" b="1" smtClean="0">
                <a:ea typeface="宋体" panose="02010600030101010101" pitchFamily="2" charset="-122"/>
              </a:rPr>
            </a:br>
            <a:br>
              <a:rPr lang="en-US" altLang="zh-CN" sz="4800" b="1" smtClean="0">
                <a:ea typeface="宋体" panose="02010600030101010101" pitchFamily="2" charset="-122"/>
              </a:rPr>
            </a:br>
            <a:br>
              <a:rPr lang="en-US" altLang="zh-CN" sz="4800" b="1" smtClean="0">
                <a:ea typeface="宋体" panose="02010600030101010101" pitchFamily="2" charset="-122"/>
              </a:rPr>
            </a:br>
            <a:br>
              <a:rPr lang="en-US" altLang="zh-CN" sz="4800" b="1" smtClean="0">
                <a:ea typeface="宋体" panose="02010600030101010101" pitchFamily="2" charset="-122"/>
              </a:rPr>
            </a:br>
            <a:br>
              <a:rPr lang="en-US" altLang="zh-CN" sz="4800" b="1" smtClean="0">
                <a:ea typeface="宋体" panose="02010600030101010101" pitchFamily="2" charset="-122"/>
              </a:rPr>
            </a:br>
            <a:r>
              <a:rPr lang="en-US" altLang="zh-CN" sz="4800" b="1" smtClean="0">
                <a:ea typeface="宋体" panose="02010600030101010101" pitchFamily="2" charset="-122"/>
              </a:rPr>
              <a:t>   </a:t>
            </a:r>
            <a:r>
              <a:rPr lang="zh-CN" altLang="en-US" sz="2800" b="1" dirty="0">
                <a:latin typeface="宋体" panose="02010600030101010101" pitchFamily="2" charset="-122"/>
                <a:ea typeface="宋体" panose="02010600030101010101" pitchFamily="2" charset="-122"/>
                <a:cs typeface="宋体" panose="02010600030101010101" pitchFamily="2" charset="-122"/>
                <a:sym typeface="+mn-ea"/>
              </a:rPr>
              <a:t>一个有启发性和支持性的丰富环境吸引着幼儿，激发着孩子的构思、想象和创造，使孩子们成为环境的主人。</a:t>
            </a:r>
            <a:br>
              <a:rPr lang="zh-CN" altLang="en-US" sz="2800" b="1" dirty="0">
                <a:latin typeface="宋体" panose="02010600030101010101" pitchFamily="2" charset="-122"/>
                <a:ea typeface="宋体" panose="02010600030101010101" pitchFamily="2" charset="-122"/>
                <a:cs typeface="宋体" panose="02010600030101010101" pitchFamily="2" charset="-122"/>
                <a:sym typeface="+mn-ea"/>
              </a:rPr>
            </a:br>
            <a:r>
              <a:rPr lang="zh-CN" altLang="en-US" sz="2800" b="1" dirty="0">
                <a:latin typeface="宋体" panose="02010600030101010101" pitchFamily="2" charset="-122"/>
                <a:ea typeface="宋体" panose="02010600030101010101" pitchFamily="2" charset="-122"/>
                <a:cs typeface="宋体" panose="02010600030101010101" pitchFamily="2" charset="-122"/>
                <a:sym typeface="+mn-ea"/>
              </a:rPr>
              <a:t>                                             </a:t>
            </a:r>
            <a:br>
              <a:rPr lang="zh-CN" altLang="en-US" sz="2800" b="1" dirty="0">
                <a:latin typeface="宋体" panose="02010600030101010101" pitchFamily="2" charset="-122"/>
                <a:ea typeface="宋体" panose="02010600030101010101" pitchFamily="2" charset="-122"/>
                <a:cs typeface="宋体" panose="02010600030101010101" pitchFamily="2" charset="-122"/>
                <a:sym typeface="+mn-ea"/>
              </a:rPr>
            </a:br>
            <a:r>
              <a:rPr lang="zh-CN" altLang="en-US" sz="2800" b="1" dirty="0">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b="1" dirty="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dirty="0">
                <a:latin typeface="宋体" panose="02010600030101010101" pitchFamily="2" charset="-122"/>
                <a:ea typeface="宋体" panose="02010600030101010101" pitchFamily="2" charset="-122"/>
                <a:cs typeface="宋体" panose="02010600030101010101" pitchFamily="2" charset="-122"/>
                <a:sym typeface="+mn-ea"/>
              </a:rPr>
              <a:t>应彩云</a:t>
            </a:r>
            <a:endParaRPr lang="zh-CN" altLang="en-US" sz="2800" b="1" dirty="0">
              <a:latin typeface="宋体" panose="02010600030101010101" pitchFamily="2" charset="-122"/>
              <a:ea typeface="宋体" panose="02010600030101010101" pitchFamily="2" charset="-122"/>
              <a:cs typeface="宋体" panose="02010600030101010101" pitchFamily="2" charset="-122"/>
              <a:sym typeface="+mn-ea"/>
            </a:endParaRPr>
          </a:p>
        </p:txBody>
      </p:sp>
    </p:spTree>
    <p:custDataLst>
      <p:tags r:id="rId1"/>
    </p:custDataLst>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3855720" y="396240"/>
            <a:ext cx="4486910" cy="583565"/>
          </a:xfrm>
          <a:prstGeom prst="rect">
            <a:avLst/>
          </a:prstGeom>
          <a:noFill/>
        </p:spPr>
        <p:txBody>
          <a:bodyPr wrap="none" rtlCol="0">
            <a:spAutoFit/>
            <a:scene3d>
              <a:camera prst="orthographicFront"/>
              <a:lightRig rig="threePt" dir="t"/>
            </a:scene3d>
          </a:bodyPr>
          <a:p>
            <a:pPr algn="l"/>
            <a:r>
              <a:rPr lang="zh-CN" altLang="en-US" sz="320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rPr>
              <a:t>任务一  幼儿园环境概述</a:t>
            </a:r>
            <a:endParaRPr lang="zh-CN" altLang="en-US" sz="320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093" name="Rectangle 17"/>
          <p:cNvSpPr/>
          <p:nvPr/>
        </p:nvSpPr>
        <p:spPr>
          <a:xfrm rot="3419336">
            <a:off x="2114550" y="1895475"/>
            <a:ext cx="730885" cy="727710"/>
          </a:xfrm>
          <a:prstGeom prst="rect">
            <a:avLst/>
          </a:prstGeom>
          <a:solidFill>
            <a:srgbClr val="E36803"/>
          </a:solidFill>
          <a:ln w="9525" cap="flat" cmpd="sng">
            <a:prstDash val="solid"/>
            <a:miter/>
            <a:headEnd type="none" w="med" len="med"/>
            <a:tailEnd type="none" w="med" len="med"/>
          </a:ln>
          <a:scene3d>
            <a:camera prst="legacyPerspectiveFront">
              <a:rot lat="0" lon="1500000" rev="0"/>
            </a:camera>
            <a:lightRig rig="legacyFlat4" dir="b"/>
          </a:scene3d>
          <a:sp3d extrusionH="430200" prstMaterial="legacyMatte">
            <a:bevelT w="13500" h="13500" prst="angle"/>
            <a:bevelB w="13500" h="13500" prst="angle"/>
            <a:extrusionClr>
              <a:srgbClr val="E36803"/>
            </a:extrusionClr>
          </a:sp3d>
        </p:spPr>
        <p:txBody>
          <a:bodyPr wrap="none" anchor="ctr">
            <a:flatTx/>
          </a:bodyPr>
          <a:p>
            <a:endParaRPr lang="zh-CN" altLang="en-US" dirty="0">
              <a:latin typeface="Arial" panose="020B0604020202020204" pitchFamily="34" charset="0"/>
            </a:endParaRPr>
          </a:p>
        </p:txBody>
      </p:sp>
      <p:sp>
        <p:nvSpPr>
          <p:cNvPr id="3094" name="Text Box 18"/>
          <p:cNvSpPr txBox="1"/>
          <p:nvPr/>
        </p:nvSpPr>
        <p:spPr>
          <a:xfrm>
            <a:off x="2329339" y="2041824"/>
            <a:ext cx="352425" cy="460375"/>
          </a:xfrm>
          <a:prstGeom prst="rect">
            <a:avLst/>
          </a:prstGeom>
          <a:noFill/>
          <a:ln w="9525">
            <a:noFill/>
          </a:ln>
        </p:spPr>
        <p:txBody>
          <a:bodyPr wrap="none">
            <a:spAutoFit/>
          </a:bodyPr>
          <a:p>
            <a:pPr algn="ctr" eaLnBrk="0" hangingPunct="0">
              <a:buFont typeface="Arial" panose="020B0604020202020204" pitchFamily="34" charset="0"/>
              <a:buNone/>
            </a:pPr>
            <a:r>
              <a:rPr lang="en-US" altLang="zh-CN" sz="2400" b="1" dirty="0">
                <a:solidFill>
                  <a:srgbClr val="FFFFFF"/>
                </a:solidFill>
                <a:latin typeface="Arial" panose="020B0604020202020204" pitchFamily="34" charset="0"/>
              </a:rPr>
              <a:t>1</a:t>
            </a:r>
            <a:endParaRPr lang="en-US" altLang="zh-CN" sz="2400" b="1" dirty="0">
              <a:solidFill>
                <a:srgbClr val="FFFFFF"/>
              </a:solidFill>
              <a:latin typeface="Arial" panose="020B0604020202020204" pitchFamily="34" charset="0"/>
            </a:endParaRPr>
          </a:p>
        </p:txBody>
      </p:sp>
      <p:sp>
        <p:nvSpPr>
          <p:cNvPr id="11" name="Rectangle 5"/>
          <p:cNvSpPr/>
          <p:nvPr/>
        </p:nvSpPr>
        <p:spPr>
          <a:xfrm>
            <a:off x="3187505" y="3295016"/>
            <a:ext cx="4267200" cy="706755"/>
          </a:xfrm>
          <a:prstGeom prst="rect">
            <a:avLst/>
          </a:prstGeom>
          <a:noFill/>
          <a:ln w="9525">
            <a:noFill/>
          </a:ln>
        </p:spPr>
        <p:txBody>
          <a:bodyPr wrap="none">
            <a:spAutoFit/>
          </a:bodyPr>
          <a:p>
            <a:pPr eaLnBrk="0" hangingPunct="0">
              <a:buFont typeface="Arial" panose="020B0604020202020204" pitchFamily="34" charset="0"/>
              <a:buNone/>
            </a:pPr>
            <a:r>
              <a:rPr lang="zh-CN" altLang="en-US" sz="4000" b="1" dirty="0">
                <a:latin typeface="Arial" panose="020B0604020202020204" pitchFamily="34" charset="0"/>
                <a:ea typeface="全新硬笔隶书简"/>
              </a:rPr>
              <a:t>幼儿园环境的特点</a:t>
            </a:r>
            <a:endParaRPr lang="zh-CN" altLang="en-US" sz="4000" b="1" dirty="0">
              <a:latin typeface="Arial" panose="020B0604020202020204" pitchFamily="34" charset="0"/>
              <a:ea typeface="全新硬笔隶书简"/>
            </a:endParaRPr>
          </a:p>
        </p:txBody>
      </p:sp>
      <p:sp>
        <p:nvSpPr>
          <p:cNvPr id="13" name="Text Box 18"/>
          <p:cNvSpPr txBox="1"/>
          <p:nvPr/>
        </p:nvSpPr>
        <p:spPr>
          <a:xfrm>
            <a:off x="2248535" y="3295314"/>
            <a:ext cx="354013" cy="456802"/>
          </a:xfrm>
          <a:prstGeom prst="rect">
            <a:avLst/>
          </a:prstGeom>
          <a:noFill/>
          <a:ln w="9525">
            <a:noFill/>
          </a:ln>
        </p:spPr>
        <p:txBody>
          <a:bodyPr wrap="none">
            <a:spAutoFit/>
          </a:bodyPr>
          <a:p>
            <a:pPr algn="ctr" eaLnBrk="0" hangingPunct="0">
              <a:buFont typeface="Arial" panose="020B0604020202020204" pitchFamily="34" charset="0"/>
              <a:buNone/>
            </a:pPr>
            <a:r>
              <a:rPr lang="en-US" altLang="zh-CN" sz="2400" b="1" dirty="0">
                <a:solidFill>
                  <a:srgbClr val="FFFFFF"/>
                </a:solidFill>
                <a:latin typeface="Arial" panose="020B0604020202020204" pitchFamily="34" charset="0"/>
              </a:rPr>
              <a:t>2</a:t>
            </a:r>
            <a:endParaRPr lang="en-US" altLang="zh-CN" sz="2400" b="1" dirty="0">
              <a:solidFill>
                <a:srgbClr val="FFFFFF"/>
              </a:solidFill>
              <a:latin typeface="Arial" panose="020B0604020202020204" pitchFamily="34" charset="0"/>
            </a:endParaRPr>
          </a:p>
        </p:txBody>
      </p:sp>
      <p:sp>
        <p:nvSpPr>
          <p:cNvPr id="14" name="Rectangle 5"/>
          <p:cNvSpPr/>
          <p:nvPr/>
        </p:nvSpPr>
        <p:spPr>
          <a:xfrm>
            <a:off x="3198935" y="2074546"/>
            <a:ext cx="4267200" cy="706755"/>
          </a:xfrm>
          <a:prstGeom prst="rect">
            <a:avLst/>
          </a:prstGeom>
          <a:noFill/>
          <a:ln w="9525">
            <a:noFill/>
          </a:ln>
        </p:spPr>
        <p:txBody>
          <a:bodyPr wrap="none">
            <a:spAutoFit/>
          </a:bodyPr>
          <a:p>
            <a:pPr eaLnBrk="0" hangingPunct="0">
              <a:buFont typeface="Arial" panose="020B0604020202020204" pitchFamily="34" charset="0"/>
              <a:buNone/>
            </a:pPr>
            <a:r>
              <a:rPr lang="zh-CN" altLang="zh-CN" sz="4000" b="1" dirty="0">
                <a:latin typeface="Arial" panose="020B0604020202020204" pitchFamily="34" charset="0"/>
                <a:ea typeface="全新硬笔隶书简"/>
              </a:rPr>
              <a:t>幼儿园环境的概念</a:t>
            </a:r>
            <a:endParaRPr lang="zh-CN" altLang="zh-CN" sz="4000" b="1" dirty="0">
              <a:latin typeface="Arial" panose="020B0604020202020204" pitchFamily="34" charset="0"/>
              <a:ea typeface="全新硬笔隶书简"/>
            </a:endParaRPr>
          </a:p>
        </p:txBody>
      </p:sp>
      <p:sp>
        <p:nvSpPr>
          <p:cNvPr id="3075" name="Line 13"/>
          <p:cNvSpPr/>
          <p:nvPr/>
        </p:nvSpPr>
        <p:spPr>
          <a:xfrm>
            <a:off x="2430145" y="2781300"/>
            <a:ext cx="7239000" cy="635"/>
          </a:xfrm>
          <a:prstGeom prst="line">
            <a:avLst/>
          </a:prstGeom>
          <a:ln w="25400" cap="flat" cmpd="sng">
            <a:solidFill>
              <a:schemeClr val="tx2"/>
            </a:solidFill>
            <a:prstDash val="sysDot"/>
            <a:headEnd type="none" w="med" len="med"/>
            <a:tailEnd type="oval" w="med" len="med"/>
          </a:ln>
        </p:spPr>
      </p:sp>
      <p:sp>
        <p:nvSpPr>
          <p:cNvPr id="15" name="Line 13"/>
          <p:cNvSpPr/>
          <p:nvPr/>
        </p:nvSpPr>
        <p:spPr>
          <a:xfrm>
            <a:off x="2477135" y="4008120"/>
            <a:ext cx="7192645" cy="635"/>
          </a:xfrm>
          <a:prstGeom prst="line">
            <a:avLst/>
          </a:prstGeom>
          <a:ln w="25400" cap="flat" cmpd="sng">
            <a:solidFill>
              <a:schemeClr val="tx2"/>
            </a:solidFill>
            <a:prstDash val="sysDot"/>
            <a:headEnd type="none" w="med" len="med"/>
            <a:tailEnd type="oval" w="med" len="med"/>
          </a:ln>
        </p:spPr>
      </p:sp>
      <p:sp>
        <p:nvSpPr>
          <p:cNvPr id="68628" name="Rectangle 20"/>
          <p:cNvSpPr>
            <a:spLocks noChangeArrowheads="1"/>
          </p:cNvSpPr>
          <p:nvPr/>
        </p:nvSpPr>
        <p:spPr bwMode="auto">
          <a:xfrm rot="3419336">
            <a:off x="2042795" y="3086100"/>
            <a:ext cx="765810" cy="778510"/>
          </a:xfrm>
          <a:prstGeom prst="rect">
            <a:avLst/>
          </a:prstGeom>
          <a:gradFill rotWithShape="1">
            <a:gsLst>
              <a:gs pos="0">
                <a:schemeClr val="hlink"/>
              </a:gs>
              <a:gs pos="100000">
                <a:schemeClr val="hlink">
                  <a:gamma/>
                  <a:shade val="46275"/>
                  <a:invGamma/>
                </a:schemeClr>
              </a:gs>
            </a:gsLst>
            <a:lin ang="5400000" scaled="1"/>
          </a:gradFill>
          <a:ln w="9525">
            <a:miter lim="800000"/>
          </a:ln>
          <a:effectLst/>
          <a:scene3d>
            <a:camera prst="legacyPerspectiveFront">
              <a:rot lat="0" lon="1500000" rev="0"/>
            </a:camera>
            <a:lightRig rig="legacyFlat4" dir="b"/>
          </a:scene3d>
          <a:sp3d extrusionH="430200" prstMaterial="legacyMatte">
            <a:bevelT w="13500" h="13500" prst="angle"/>
            <a:bevelB w="13500" h="13500" prst="angle"/>
            <a:extrusionClr>
              <a:schemeClr val="hlink"/>
            </a:extrusionClr>
          </a:sp3d>
        </p:spPr>
        <p:txBody>
          <a:bodyPr wrap="none" anchor="ctr">
            <a:flatTx/>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7" name="Text Box 18"/>
          <p:cNvSpPr txBox="1"/>
          <p:nvPr/>
        </p:nvSpPr>
        <p:spPr>
          <a:xfrm>
            <a:off x="2309654" y="3235624"/>
            <a:ext cx="352425" cy="460375"/>
          </a:xfrm>
          <a:prstGeom prst="rect">
            <a:avLst/>
          </a:prstGeom>
          <a:noFill/>
          <a:ln w="9525">
            <a:noFill/>
          </a:ln>
        </p:spPr>
        <p:txBody>
          <a:bodyPr wrap="none">
            <a:spAutoFit/>
          </a:bodyPr>
          <a:p>
            <a:pPr algn="ctr" eaLnBrk="0" hangingPunct="0">
              <a:buFont typeface="Arial" panose="020B0604020202020204" pitchFamily="34" charset="0"/>
              <a:buNone/>
            </a:pPr>
            <a:r>
              <a:rPr lang="en-US" altLang="zh-CN" sz="2400" b="1" dirty="0">
                <a:solidFill>
                  <a:srgbClr val="FFFFFF"/>
                </a:solidFill>
                <a:latin typeface="Arial" panose="020B0604020202020204" pitchFamily="34" charset="0"/>
              </a:rPr>
              <a:t>2</a:t>
            </a:r>
            <a:endParaRPr lang="en-US" altLang="zh-CN" sz="2400" b="1" dirty="0">
              <a:solidFill>
                <a:srgbClr val="FFFFFF"/>
              </a:solidFill>
              <a:latin typeface="Arial" panose="020B0604020202020204" pitchFamily="34" charset="0"/>
            </a:endParaRPr>
          </a:p>
        </p:txBody>
      </p:sp>
      <p:sp>
        <p:nvSpPr>
          <p:cNvPr id="2" name="Rectangle 5"/>
          <p:cNvSpPr/>
          <p:nvPr/>
        </p:nvSpPr>
        <p:spPr>
          <a:xfrm>
            <a:off x="3132895" y="4478656"/>
            <a:ext cx="6309360" cy="706755"/>
          </a:xfrm>
          <a:prstGeom prst="rect">
            <a:avLst/>
          </a:prstGeom>
          <a:noFill/>
          <a:ln w="9525">
            <a:noFill/>
          </a:ln>
        </p:spPr>
        <p:txBody>
          <a:bodyPr wrap="none">
            <a:spAutoFit/>
          </a:bodyPr>
          <a:p>
            <a:pPr eaLnBrk="0" hangingPunct="0">
              <a:buFont typeface="Arial" panose="020B0604020202020204" pitchFamily="34" charset="0"/>
              <a:buNone/>
            </a:pPr>
            <a:r>
              <a:rPr lang="zh-CN" altLang="en-US" sz="4000" b="1" dirty="0">
                <a:latin typeface="Arial" panose="020B0604020202020204" pitchFamily="34" charset="0"/>
                <a:ea typeface="全新硬笔隶书简"/>
              </a:rPr>
              <a:t>影响幼儿园环境的主要因素</a:t>
            </a:r>
            <a:endParaRPr lang="zh-CN" altLang="en-US" sz="4000" b="1" dirty="0">
              <a:latin typeface="Arial" panose="020B0604020202020204" pitchFamily="34" charset="0"/>
              <a:ea typeface="全新硬笔隶书简"/>
            </a:endParaRPr>
          </a:p>
        </p:txBody>
      </p:sp>
      <p:sp>
        <p:nvSpPr>
          <p:cNvPr id="3" name="Text Box 18"/>
          <p:cNvSpPr txBox="1"/>
          <p:nvPr/>
        </p:nvSpPr>
        <p:spPr>
          <a:xfrm>
            <a:off x="2193925" y="4478954"/>
            <a:ext cx="354013" cy="456802"/>
          </a:xfrm>
          <a:prstGeom prst="rect">
            <a:avLst/>
          </a:prstGeom>
          <a:noFill/>
          <a:ln w="9525">
            <a:noFill/>
          </a:ln>
        </p:spPr>
        <p:txBody>
          <a:bodyPr wrap="none">
            <a:spAutoFit/>
          </a:bodyPr>
          <a:p>
            <a:pPr algn="ctr" eaLnBrk="0" hangingPunct="0">
              <a:buFont typeface="Arial" panose="020B0604020202020204" pitchFamily="34" charset="0"/>
              <a:buNone/>
            </a:pPr>
            <a:r>
              <a:rPr lang="en-US" altLang="zh-CN" sz="2400" b="1" dirty="0">
                <a:solidFill>
                  <a:srgbClr val="FFFFFF"/>
                </a:solidFill>
                <a:latin typeface="Arial" panose="020B0604020202020204" pitchFamily="34" charset="0"/>
              </a:rPr>
              <a:t>2</a:t>
            </a:r>
            <a:endParaRPr lang="en-US" altLang="zh-CN" sz="2400" b="1" dirty="0">
              <a:solidFill>
                <a:srgbClr val="FFFFFF"/>
              </a:solidFill>
              <a:latin typeface="Arial" panose="020B0604020202020204" pitchFamily="34" charset="0"/>
            </a:endParaRPr>
          </a:p>
        </p:txBody>
      </p:sp>
      <p:sp>
        <p:nvSpPr>
          <p:cNvPr id="4" name="Line 13"/>
          <p:cNvSpPr/>
          <p:nvPr/>
        </p:nvSpPr>
        <p:spPr>
          <a:xfrm>
            <a:off x="2430145" y="5185410"/>
            <a:ext cx="7239635" cy="635"/>
          </a:xfrm>
          <a:prstGeom prst="line">
            <a:avLst/>
          </a:prstGeom>
          <a:ln w="25400" cap="flat" cmpd="sng">
            <a:solidFill>
              <a:schemeClr val="tx2"/>
            </a:solidFill>
            <a:prstDash val="sysDot"/>
            <a:headEnd type="none" w="med" len="med"/>
            <a:tailEnd type="oval" w="med" len="med"/>
          </a:ln>
        </p:spPr>
      </p:sp>
      <p:sp>
        <p:nvSpPr>
          <p:cNvPr id="5" name="Text Box 18"/>
          <p:cNvSpPr txBox="1"/>
          <p:nvPr/>
        </p:nvSpPr>
        <p:spPr>
          <a:xfrm>
            <a:off x="2255044" y="4419264"/>
            <a:ext cx="352425" cy="460375"/>
          </a:xfrm>
          <a:prstGeom prst="rect">
            <a:avLst/>
          </a:prstGeom>
          <a:noFill/>
          <a:ln w="9525">
            <a:noFill/>
          </a:ln>
        </p:spPr>
        <p:txBody>
          <a:bodyPr wrap="none">
            <a:spAutoFit/>
          </a:bodyPr>
          <a:p>
            <a:pPr algn="ctr" eaLnBrk="0" hangingPunct="0">
              <a:buFont typeface="Arial" panose="020B0604020202020204" pitchFamily="34" charset="0"/>
              <a:buNone/>
            </a:pPr>
            <a:r>
              <a:rPr lang="en-US" altLang="zh-CN" sz="2400" b="1" dirty="0">
                <a:solidFill>
                  <a:srgbClr val="FFFFFF"/>
                </a:solidFill>
                <a:latin typeface="Arial" panose="020B0604020202020204" pitchFamily="34" charset="0"/>
              </a:rPr>
              <a:t>2</a:t>
            </a:r>
            <a:endParaRPr lang="en-US" altLang="zh-CN" sz="2400" b="1" dirty="0">
              <a:solidFill>
                <a:srgbClr val="FFFFFF"/>
              </a:solidFill>
              <a:latin typeface="Arial" panose="020B0604020202020204" pitchFamily="34" charset="0"/>
            </a:endParaRPr>
          </a:p>
        </p:txBody>
      </p:sp>
      <p:sp>
        <p:nvSpPr>
          <p:cNvPr id="6" name="Rectangle 20"/>
          <p:cNvSpPr>
            <a:spLocks noChangeArrowheads="1"/>
          </p:cNvSpPr>
          <p:nvPr/>
        </p:nvSpPr>
        <p:spPr bwMode="auto">
          <a:xfrm rot="3419336">
            <a:off x="2037715" y="4286250"/>
            <a:ext cx="765810" cy="778510"/>
          </a:xfrm>
          <a:prstGeom prst="rect">
            <a:avLst/>
          </a:prstGeom>
          <a:solidFill>
            <a:srgbClr val="00B050"/>
          </a:solidFill>
          <a:ln w="9525">
            <a:solidFill>
              <a:srgbClr val="00B050"/>
            </a:solidFill>
            <a:miter lim="800000"/>
          </a:ln>
          <a:effectLst/>
          <a:scene3d>
            <a:camera prst="legacyPerspectiveFront">
              <a:rot lat="0" lon="1500000" rev="0"/>
            </a:camera>
            <a:lightRig rig="legacyFlat4" dir="b"/>
          </a:scene3d>
          <a:sp3d extrusionH="430200" prstMaterial="legacyMatte">
            <a:bevelT w="13500" h="13500" prst="angle"/>
            <a:bevelB w="13500" h="13500" prst="angle"/>
            <a:extrusionClr>
              <a:schemeClr val="hlink"/>
            </a:extrusionClr>
          </a:sp3d>
        </p:spPr>
        <p:txBody>
          <a:bodyPr wrap="none" anchor="ctr">
            <a:flatTx/>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Text Box 18"/>
          <p:cNvSpPr txBox="1"/>
          <p:nvPr/>
        </p:nvSpPr>
        <p:spPr>
          <a:xfrm>
            <a:off x="2304574" y="4435774"/>
            <a:ext cx="352425" cy="460375"/>
          </a:xfrm>
          <a:prstGeom prst="rect">
            <a:avLst/>
          </a:prstGeom>
          <a:noFill/>
          <a:ln w="9525">
            <a:noFill/>
          </a:ln>
        </p:spPr>
        <p:txBody>
          <a:bodyPr wrap="none">
            <a:spAutoFit/>
          </a:bodyPr>
          <a:p>
            <a:pPr algn="ctr" eaLnBrk="0" hangingPunct="0">
              <a:buFont typeface="Arial" panose="020B0604020202020204" pitchFamily="34" charset="0"/>
              <a:buNone/>
            </a:pPr>
            <a:r>
              <a:rPr lang="en-US" altLang="zh-CN" sz="2400" b="1" dirty="0">
                <a:solidFill>
                  <a:srgbClr val="FFFFFF"/>
                </a:solidFill>
                <a:latin typeface="Arial" panose="020B0604020202020204" pitchFamily="34" charset="0"/>
              </a:rPr>
              <a:t>3</a:t>
            </a:r>
            <a:endParaRPr lang="en-US" altLang="zh-CN" sz="2400" b="1" dirty="0">
              <a:solidFill>
                <a:srgbClr val="FFFFFF"/>
              </a:solidFill>
              <a:latin typeface="Arial" panose="020B0604020202020204" pitchFamily="34" charset="0"/>
            </a:endParaRPr>
          </a:p>
        </p:txBody>
      </p:sp>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3855720" y="396240"/>
            <a:ext cx="4486910" cy="583565"/>
          </a:xfrm>
          <a:prstGeom prst="rect">
            <a:avLst/>
          </a:prstGeom>
          <a:noFill/>
        </p:spPr>
        <p:txBody>
          <a:bodyPr wrap="none" rtlCol="0">
            <a:spAutoFit/>
            <a:scene3d>
              <a:camera prst="orthographicFront"/>
              <a:lightRig rig="threePt" dir="t"/>
            </a:scene3d>
          </a:bodyPr>
          <a:p>
            <a:pPr algn="l"/>
            <a:r>
              <a:rPr lang="zh-CN" altLang="en-US" sz="320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任务一</a:t>
            </a:r>
            <a:r>
              <a:rPr sz="320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rPr>
              <a:t>  幼儿园</a:t>
            </a:r>
            <a:r>
              <a:rPr lang="zh-CN" sz="320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rPr>
              <a:t>环境</a:t>
            </a:r>
            <a:r>
              <a:rPr sz="320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rPr>
              <a:t>概述</a:t>
            </a:r>
            <a:endParaRPr sz="320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1"/>
          <p:cNvSpPr txBox="1"/>
          <p:nvPr/>
        </p:nvSpPr>
        <p:spPr>
          <a:xfrm>
            <a:off x="1598295" y="1425575"/>
            <a:ext cx="8331835" cy="3815080"/>
          </a:xfrm>
          <a:prstGeom prst="rect">
            <a:avLst/>
          </a:prstGeom>
          <a:noFill/>
        </p:spPr>
        <p:txBody>
          <a:bodyPr wrap="square" rtlCol="0">
            <a:spAutoFit/>
          </a:bodyPr>
          <a:p>
            <a:pPr fontAlgn="auto">
              <a:spcAft>
                <a:spcPts val="600"/>
              </a:spcAft>
            </a:pPr>
            <a:r>
              <a:rPr lang="zh-CN" altLang="en-US" sz="3600">
                <a:solidFill>
                  <a:schemeClr val="tx1"/>
                </a:solidFill>
                <a:effectLst>
                  <a:outerShdw blurRad="38100" dist="19050" dir="2700000" algn="tl" rotWithShape="0">
                    <a:schemeClr val="dk1">
                      <a:alpha val="40000"/>
                    </a:schemeClr>
                  </a:outerShdw>
                </a:effectLst>
              </a:rPr>
              <a:t>一、幼儿园环境的含义</a:t>
            </a:r>
            <a:r>
              <a:rPr lang="zh-CN" altLang="en-US" sz="2800">
                <a:solidFill>
                  <a:schemeClr val="tx1"/>
                </a:solidFill>
                <a:effectLst>
                  <a:outerShdw blurRad="38100" dist="19050" dir="2700000" algn="tl" rotWithShape="0">
                    <a:schemeClr val="dk1">
                      <a:alpha val="40000"/>
                    </a:schemeClr>
                  </a:outerShdw>
                </a:effectLst>
              </a:rPr>
              <a:t> </a:t>
            </a:r>
            <a:endParaRPr lang="zh-CN" altLang="en-US" sz="2800">
              <a:solidFill>
                <a:schemeClr val="tx1"/>
              </a:solidFill>
              <a:effectLst>
                <a:outerShdw blurRad="38100" dist="19050" dir="2700000" algn="tl" rotWithShape="0">
                  <a:schemeClr val="dk1">
                    <a:alpha val="40000"/>
                  </a:schemeClr>
                </a:outerShdw>
              </a:effectLst>
            </a:endParaRPr>
          </a:p>
          <a:p>
            <a:pPr fontAlgn="auto">
              <a:spcAft>
                <a:spcPts val="600"/>
              </a:spcAft>
            </a:pPr>
            <a:r>
              <a:rPr lang="zh-CN" altLang="en-US" sz="2800">
                <a:solidFill>
                  <a:schemeClr val="tx1"/>
                </a:solidFill>
                <a:effectLst>
                  <a:outerShdw blurRad="38100" dist="19050" dir="2700000" algn="tl" rotWithShape="0">
                    <a:schemeClr val="dk1">
                      <a:alpha val="40000"/>
                    </a:schemeClr>
                  </a:outerShdw>
                </a:effectLst>
              </a:rPr>
              <a:t>（一）概念</a:t>
            </a:r>
            <a:endParaRPr lang="zh-CN" altLang="en-US" sz="2800">
              <a:solidFill>
                <a:schemeClr val="tx1"/>
              </a:solidFill>
              <a:effectLst>
                <a:outerShdw blurRad="38100" dist="19050" dir="2700000" algn="tl" rotWithShape="0">
                  <a:schemeClr val="dk1">
                    <a:alpha val="40000"/>
                  </a:schemeClr>
                </a:outerShdw>
              </a:effectLst>
            </a:endParaRPr>
          </a:p>
          <a:p>
            <a:pPr fontAlgn="auto">
              <a:lnSpc>
                <a:spcPct val="150000"/>
              </a:lnSpc>
            </a:pPr>
            <a:r>
              <a:rPr lang="zh-CN" altLang="en-US" sz="2800">
                <a:solidFill>
                  <a:schemeClr val="tx1"/>
                </a:solidFill>
                <a:effectLst>
                  <a:outerShdw blurRad="38100" dist="19050" dir="2700000" algn="tl" rotWithShape="0">
                    <a:schemeClr val="dk1">
                      <a:alpha val="40000"/>
                    </a:schemeClr>
                  </a:outerShdw>
                </a:effectLst>
              </a:rPr>
              <a:t>       广义的幼儿园环境是指幼儿园教育赖以进行的一切条件的总和。</a:t>
            </a:r>
            <a:endParaRPr lang="zh-CN" altLang="en-US" sz="2800">
              <a:solidFill>
                <a:schemeClr val="tx1"/>
              </a:solidFill>
              <a:effectLst>
                <a:outerShdw blurRad="38100" dist="19050" dir="2700000" algn="tl" rotWithShape="0">
                  <a:schemeClr val="dk1">
                    <a:alpha val="40000"/>
                  </a:schemeClr>
                </a:outerShdw>
              </a:effectLst>
            </a:endParaRPr>
          </a:p>
          <a:p>
            <a:pPr algn="l" fontAlgn="auto">
              <a:lnSpc>
                <a:spcPct val="150000"/>
              </a:lnSpc>
              <a:buClrTx/>
              <a:buSzTx/>
              <a:buFontTx/>
            </a:pPr>
            <a:r>
              <a:rPr lang="zh-CN" altLang="en-US" sz="2800">
                <a:solidFill>
                  <a:schemeClr val="tx1"/>
                </a:solidFill>
                <a:effectLst>
                  <a:outerShdw blurRad="38100" dist="19050" dir="2700000" algn="tl" rotWithShape="0">
                    <a:schemeClr val="dk1">
                      <a:alpha val="40000"/>
                    </a:schemeClr>
                  </a:outerShdw>
                </a:effectLst>
              </a:rPr>
              <a:t>       狭义的幼儿园环境是指在幼儿园中，对幼儿身心发展产生影响的物质与精神的要素的总和。</a:t>
            </a:r>
            <a:endParaRPr lang="zh-CN" altLang="en-US" sz="2800">
              <a:solidFill>
                <a:schemeClr val="tx1"/>
              </a:solidFill>
              <a:effectLst>
                <a:outerShdw blurRad="38100" dist="19050" dir="2700000" algn="tl" rotWithShape="0">
                  <a:schemeClr val="dk1">
                    <a:alpha val="40000"/>
                  </a:schemeClr>
                </a:outerShdw>
              </a:effectLst>
            </a:endParaRPr>
          </a:p>
        </p:txBody>
      </p:sp>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3855720" y="396240"/>
            <a:ext cx="4486910" cy="583565"/>
          </a:xfrm>
          <a:prstGeom prst="rect">
            <a:avLst/>
          </a:prstGeom>
          <a:noFill/>
        </p:spPr>
        <p:txBody>
          <a:bodyPr wrap="none" rtlCol="0">
            <a:spAutoFit/>
            <a:scene3d>
              <a:camera prst="orthographicFront"/>
              <a:lightRig rig="threePt" dir="t"/>
            </a:scene3d>
          </a:bodyPr>
          <a:p>
            <a:pPr algn="l"/>
            <a:r>
              <a:rPr lang="zh-CN" altLang="en-US" sz="320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任务一</a:t>
            </a:r>
            <a:r>
              <a:rPr sz="320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rPr>
              <a:t>  幼儿园</a:t>
            </a:r>
            <a:r>
              <a:rPr lang="zh-CN" sz="320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rPr>
              <a:t>环境</a:t>
            </a:r>
            <a:r>
              <a:rPr sz="320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rPr>
              <a:t>概述</a:t>
            </a:r>
            <a:endParaRPr sz="320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1"/>
          <p:cNvSpPr txBox="1"/>
          <p:nvPr/>
        </p:nvSpPr>
        <p:spPr>
          <a:xfrm>
            <a:off x="1779905" y="963295"/>
            <a:ext cx="8331835" cy="5446395"/>
          </a:xfrm>
          <a:prstGeom prst="rect">
            <a:avLst/>
          </a:prstGeom>
          <a:noFill/>
        </p:spPr>
        <p:txBody>
          <a:bodyPr wrap="square" rtlCol="0">
            <a:spAutoFit/>
          </a:bodyPr>
          <a:p>
            <a:pPr fontAlgn="auto">
              <a:lnSpc>
                <a:spcPct val="150000"/>
              </a:lnSpc>
              <a:spcAft>
                <a:spcPts val="0"/>
              </a:spcAft>
            </a:pPr>
            <a:r>
              <a:rPr lang="zh-CN" altLang="en-US" sz="3600">
                <a:effectLst>
                  <a:outerShdw blurRad="38100" dist="19050" dir="2700000" algn="tl" rotWithShape="0">
                    <a:schemeClr val="dk1">
                      <a:alpha val="40000"/>
                    </a:schemeClr>
                  </a:outerShdw>
                </a:effectLst>
                <a:sym typeface="+mn-ea"/>
              </a:rPr>
              <a:t>一、幼儿园环境的含义 </a:t>
            </a:r>
            <a:endParaRPr lang="zh-CN" altLang="en-US" sz="3600">
              <a:solidFill>
                <a:schemeClr val="tx1"/>
              </a:solidFill>
              <a:effectLst>
                <a:outerShdw blurRad="38100" dist="19050" dir="2700000" algn="tl" rotWithShape="0">
                  <a:schemeClr val="dk1">
                    <a:alpha val="40000"/>
                  </a:schemeClr>
                </a:outerShdw>
              </a:effectLst>
            </a:endParaRPr>
          </a:p>
          <a:p>
            <a:pPr fontAlgn="auto">
              <a:lnSpc>
                <a:spcPct val="150000"/>
              </a:lnSpc>
              <a:spcAft>
                <a:spcPts val="0"/>
              </a:spcAft>
            </a:pPr>
            <a:r>
              <a:rPr lang="zh-CN" altLang="en-US" sz="2800">
                <a:effectLst>
                  <a:outerShdw blurRad="38100" dist="19050" dir="2700000" algn="tl" rotWithShape="0">
                    <a:schemeClr val="dk1">
                      <a:alpha val="40000"/>
                    </a:schemeClr>
                  </a:outerShdw>
                </a:effectLst>
                <a:sym typeface="+mn-ea"/>
              </a:rPr>
              <a:t>（二）分类</a:t>
            </a:r>
            <a:endParaRPr lang="zh-CN" altLang="en-US" sz="2800">
              <a:solidFill>
                <a:schemeClr val="tx1"/>
              </a:solidFill>
              <a:effectLst>
                <a:outerShdw blurRad="38100" dist="19050" dir="2700000" algn="tl" rotWithShape="0">
                  <a:schemeClr val="dk1">
                    <a:alpha val="40000"/>
                  </a:schemeClr>
                </a:outerShdw>
              </a:effectLst>
            </a:endParaRPr>
          </a:p>
          <a:p>
            <a:pPr fontAlgn="auto">
              <a:lnSpc>
                <a:spcPct val="150000"/>
              </a:lnSpc>
              <a:spcAft>
                <a:spcPts val="0"/>
              </a:spcAft>
            </a:pPr>
            <a:r>
              <a:rPr lang="zh-CN" altLang="en-US" sz="2800">
                <a:solidFill>
                  <a:schemeClr val="tx1"/>
                </a:solidFill>
                <a:effectLst>
                  <a:outerShdw blurRad="38100" dist="19050" dir="2700000" algn="tl" rotWithShape="0">
                    <a:schemeClr val="dk1">
                      <a:alpha val="40000"/>
                    </a:schemeClr>
                  </a:outerShdw>
                </a:effectLst>
              </a:rPr>
              <a:t>     幼儿园环境可分为物质环境和精神环境两大类。</a:t>
            </a:r>
            <a:endParaRPr lang="zh-CN" altLang="en-US" sz="2800">
              <a:solidFill>
                <a:schemeClr val="tx1"/>
              </a:solidFill>
              <a:effectLst>
                <a:outerShdw blurRad="38100" dist="19050" dir="2700000" algn="tl" rotWithShape="0">
                  <a:schemeClr val="dk1">
                    <a:alpha val="40000"/>
                  </a:schemeClr>
                </a:outerShdw>
              </a:effectLst>
            </a:endParaRPr>
          </a:p>
          <a:p>
            <a:pPr fontAlgn="auto">
              <a:lnSpc>
                <a:spcPct val="150000"/>
              </a:lnSpc>
              <a:spcAft>
                <a:spcPts val="0"/>
              </a:spcAft>
            </a:pPr>
            <a:r>
              <a:rPr lang="zh-CN" altLang="en-US" sz="2800">
                <a:solidFill>
                  <a:schemeClr val="tx1"/>
                </a:solidFill>
                <a:effectLst>
                  <a:outerShdw blurRad="38100" dist="19050" dir="2700000" algn="tl" rotWithShape="0">
                    <a:schemeClr val="dk1">
                      <a:alpha val="40000"/>
                    </a:schemeClr>
                  </a:outerShdw>
                </a:effectLst>
              </a:rPr>
              <a:t>物质环境指对幼儿园教育产生影响的一切天然环境和人工环境中物质要素的总和。</a:t>
            </a:r>
            <a:endParaRPr lang="zh-CN" altLang="en-US" sz="2800">
              <a:solidFill>
                <a:schemeClr val="tx1"/>
              </a:solidFill>
              <a:effectLst>
                <a:outerShdw blurRad="38100" dist="19050" dir="2700000" algn="tl" rotWithShape="0">
                  <a:schemeClr val="dk1">
                    <a:alpha val="40000"/>
                  </a:schemeClr>
                </a:outerShdw>
              </a:effectLst>
            </a:endParaRPr>
          </a:p>
          <a:p>
            <a:pPr fontAlgn="auto">
              <a:lnSpc>
                <a:spcPct val="150000"/>
              </a:lnSpc>
              <a:spcAft>
                <a:spcPts val="0"/>
              </a:spcAft>
            </a:pPr>
            <a:r>
              <a:rPr lang="zh-CN" altLang="en-US" sz="2800">
                <a:solidFill>
                  <a:schemeClr val="tx1"/>
                </a:solidFill>
                <a:effectLst>
                  <a:outerShdw blurRad="38100" dist="19050" dir="2700000" algn="tl" rotWithShape="0">
                    <a:schemeClr val="dk1">
                      <a:alpha val="40000"/>
                    </a:schemeClr>
                  </a:outerShdw>
                </a:effectLst>
              </a:rPr>
              <a:t>      精神环境指幼儿园内对对幼儿发展产生影响的一切精神因素的总和。</a:t>
            </a:r>
            <a:endParaRPr lang="zh-CN" altLang="en-US" sz="2800">
              <a:solidFill>
                <a:schemeClr val="tx1"/>
              </a:solidFill>
              <a:effectLst>
                <a:outerShdw blurRad="38100" dist="19050" dir="2700000" algn="tl" rotWithShape="0">
                  <a:schemeClr val="dk1">
                    <a:alpha val="40000"/>
                  </a:schemeClr>
                </a:outerShdw>
              </a:effectLst>
            </a:endParaRPr>
          </a:p>
          <a:p>
            <a:pPr fontAlgn="auto">
              <a:lnSpc>
                <a:spcPct val="150000"/>
              </a:lnSpc>
            </a:pPr>
            <a:r>
              <a:rPr lang="zh-CN" altLang="en-US" sz="2800">
                <a:solidFill>
                  <a:schemeClr val="tx1"/>
                </a:solidFill>
                <a:effectLst>
                  <a:outerShdw blurRad="38100" dist="19050" dir="2700000" algn="tl" rotWithShape="0">
                    <a:schemeClr val="dk1">
                      <a:alpha val="40000"/>
                    </a:schemeClr>
                  </a:outerShdw>
                </a:effectLst>
              </a:rPr>
              <a:t>       </a:t>
            </a:r>
            <a:endParaRPr lang="zh-CN" altLang="en-US" sz="2800">
              <a:solidFill>
                <a:schemeClr val="tx1"/>
              </a:solidFill>
              <a:effectLst>
                <a:outerShdw blurRad="38100" dist="19050" dir="2700000" algn="tl" rotWithShape="0">
                  <a:schemeClr val="dk1">
                    <a:alpha val="40000"/>
                  </a:schemeClr>
                </a:outerShdw>
              </a:effectLst>
            </a:endParaRPr>
          </a:p>
        </p:txBody>
      </p:sp>
    </p:spTree>
    <p:custDataLst>
      <p:tags r:id="rId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3855720" y="396240"/>
            <a:ext cx="4486910" cy="583565"/>
          </a:xfrm>
          <a:prstGeom prst="rect">
            <a:avLst/>
          </a:prstGeom>
          <a:noFill/>
        </p:spPr>
        <p:txBody>
          <a:bodyPr wrap="square" rtlCol="0">
            <a:spAutoFit/>
            <a:scene3d>
              <a:camera prst="orthographicFront"/>
              <a:lightRig rig="threePt" dir="t"/>
            </a:scene3d>
          </a:bodyPr>
          <a:p>
            <a:pPr algn="l"/>
            <a:r>
              <a:rPr lang="zh-CN" altLang="en-US" sz="320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任务一</a:t>
            </a:r>
            <a:r>
              <a:rPr sz="320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rPr>
              <a:t>  幼儿园</a:t>
            </a:r>
            <a:r>
              <a:rPr lang="zh-CN" sz="320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rPr>
              <a:t>环境</a:t>
            </a:r>
            <a:r>
              <a:rPr sz="320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rPr>
              <a:t>概述</a:t>
            </a:r>
            <a:endParaRPr sz="320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1"/>
          <p:cNvSpPr txBox="1"/>
          <p:nvPr/>
        </p:nvSpPr>
        <p:spPr>
          <a:xfrm>
            <a:off x="1779905" y="963295"/>
            <a:ext cx="8331835" cy="737235"/>
          </a:xfrm>
          <a:prstGeom prst="rect">
            <a:avLst/>
          </a:prstGeom>
          <a:noFill/>
        </p:spPr>
        <p:txBody>
          <a:bodyPr wrap="square" rtlCol="0">
            <a:spAutoFit/>
          </a:bodyPr>
          <a:p>
            <a:pPr fontAlgn="auto">
              <a:lnSpc>
                <a:spcPct val="150000"/>
              </a:lnSpc>
            </a:pPr>
            <a:r>
              <a:rPr lang="zh-CN" altLang="en-US" sz="2800">
                <a:solidFill>
                  <a:schemeClr val="tx1"/>
                </a:solidFill>
                <a:effectLst>
                  <a:outerShdw blurRad="38100" dist="19050" dir="2700000" algn="tl" rotWithShape="0">
                    <a:schemeClr val="dk1">
                      <a:alpha val="40000"/>
                    </a:schemeClr>
                  </a:outerShdw>
                </a:effectLst>
              </a:rPr>
              <a:t>       </a:t>
            </a:r>
            <a:endParaRPr lang="zh-CN" altLang="en-US" sz="2800">
              <a:solidFill>
                <a:schemeClr val="tx1"/>
              </a:solidFill>
              <a:effectLst>
                <a:outerShdw blurRad="38100" dist="19050" dir="2700000" algn="tl" rotWithShape="0">
                  <a:schemeClr val="dk1">
                    <a:alpha val="40000"/>
                  </a:schemeClr>
                </a:outerShdw>
              </a:effectLst>
            </a:endParaRPr>
          </a:p>
        </p:txBody>
      </p:sp>
      <p:graphicFrame>
        <p:nvGraphicFramePr>
          <p:cNvPr id="5" name="图示 4"/>
          <p:cNvGraphicFramePr/>
          <p:nvPr/>
        </p:nvGraphicFramePr>
        <p:xfrm>
          <a:off x="2032000" y="1533525"/>
          <a:ext cx="8128000" cy="4208145"/>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ustDataLst>
      <p:tags r:id="rId6"/>
    </p:custDataLst>
  </p:cSld>
  <p:clrMapOvr>
    <a:masterClrMapping/>
  </p:clrMapOvr>
</p:sld>
</file>

<file path=ppt/tags/tag1.xml><?xml version="1.0" encoding="utf-8"?>
<p:tagLst xmlns:p="http://schemas.openxmlformats.org/presentationml/2006/main">
  <p:tag name="KSO_WM_TAG_VERSION" val="1.0"/>
  <p:tag name="KSO_WM_TEMPLATE_CATEGORY" val="custom"/>
  <p:tag name="KSO_WM_TEMPLATE_INDEX" val="20184553"/>
</p:tagLst>
</file>

<file path=ppt/tags/tag10.xml><?xml version="1.0" encoding="utf-8"?>
<p:tagLst xmlns:p="http://schemas.openxmlformats.org/presentationml/2006/main">
  <p:tag name="KSO_WM_SLIDE_SUBTYPE" val="pureTxt"/>
  <p:tag name="KSO_WM_TEMPLATE_TOPIC_DEFAULT" val="1"/>
  <p:tag name="KSO_WM_TEMPLATE_JOB_ID" val="2"/>
  <p:tag name="KSO_WM_TEMPLATE_SCENE_ID" val="1"/>
  <p:tag name="KSO_WM_TEMPLATE_OUTLINE_ID" val="15"/>
  <p:tag name="KSO_WM_TEMPLATE_TOPIC_ID" val="2869567"/>
  <p:tag name="KSO_WM_SLIDE_SIZE" val="828*343"/>
  <p:tag name="KSO_WM_SLIDE_POSITION" val="66*144"/>
  <p:tag name="KSO_WM_BEAUTIFY_FLAG" val="#wm#"/>
  <p:tag name="KSO_WM_SLIDE_TYPE" val="title"/>
  <p:tag name="KSO_WM_SLIDE_LAYOUT_CNT" val="1_1"/>
  <p:tag name="KSO_WM_SLIDE_LAYOUT" val="a_b"/>
  <p:tag name="KSO_WM_SLIDE_ITEM_CNT" val="2"/>
  <p:tag name="KSO_WM_SLIDE_INDEX" val="1"/>
  <p:tag name="KSO_WM_SLIDE_ID" val="custom20184553_1"/>
  <p:tag name="KSO_WM_TAG_VERSION" val="1.0"/>
  <p:tag name="KSO_WM_TEMPLATE_INDEX" val="20184553"/>
  <p:tag name="KSO_WM_TEMPLATE_CATEGORY" val="custom"/>
  <p:tag name="KSO_WM_TEMPLATE_THUMBS_INDEX" val="1、6、10、14、20、26、27、28、29、31"/>
  <p:tag name="KSO_WM_SPECIAL_SOURCE" val="bdnull"/>
</p:tagLst>
</file>

<file path=ppt/tags/tag11.xml><?xml version="1.0" encoding="utf-8"?>
<p:tagLst xmlns:p="http://schemas.openxmlformats.org/presentationml/2006/main">
  <p:tag name="REFSHAPE" val="127969500"/>
</p:tagLst>
</file>

<file path=ppt/tags/tag12.xml><?xml version="1.0" encoding="utf-8"?>
<p:tagLst xmlns:p="http://schemas.openxmlformats.org/presentationml/2006/main">
  <p:tag name="REFSHAPE" val="127968684"/>
</p:tagLst>
</file>

<file path=ppt/tags/tag13.xml><?xml version="1.0" encoding="utf-8"?>
<p:tagLst xmlns:p="http://schemas.openxmlformats.org/presentationml/2006/main">
  <p:tag name="KSO_WM_SLIDE_SUBTYPE" val="pureTxt"/>
  <p:tag name="KSO_WM_TEMPLATE_TOPIC_DEFAULT" val="1"/>
  <p:tag name="KSO_WM_TEMPLATE_JOB_ID" val="2"/>
  <p:tag name="KSO_WM_TEMPLATE_SCENE_ID" val="1"/>
  <p:tag name="KSO_WM_TEMPLATE_OUTLINE_ID" val="15"/>
  <p:tag name="KSO_WM_TEMPLATE_TOPIC_ID" val="2869567"/>
  <p:tag name="KSO_WM_SLIDE_SIZE" val="828*343"/>
  <p:tag name="KSO_WM_SLIDE_POSITION" val="66*144"/>
  <p:tag name="KSO_WM_BEAUTIFY_FLAG" val="#wm#"/>
  <p:tag name="KSO_WM_SLIDE_TYPE" val="title"/>
  <p:tag name="KSO_WM_SLIDE_LAYOUT_CNT" val="1_1"/>
  <p:tag name="KSO_WM_SLIDE_LAYOUT" val="a_b"/>
  <p:tag name="KSO_WM_SLIDE_ITEM_CNT" val="2"/>
  <p:tag name="KSO_WM_SLIDE_INDEX" val="1"/>
  <p:tag name="KSO_WM_SLIDE_ID" val="custom20184553_1"/>
  <p:tag name="KSO_WM_TAG_VERSION" val="1.0"/>
  <p:tag name="KSO_WM_TEMPLATE_INDEX" val="20184553"/>
  <p:tag name="KSO_WM_TEMPLATE_CATEGORY" val="custom"/>
  <p:tag name="KSO_WM_TEMPLATE_THUMBS_INDEX" val="1、6、10、14、20、26、27、28、29、31"/>
  <p:tag name="KSO_WM_SPECIAL_SOURCE" val="bdnull"/>
</p:tagLst>
</file>

<file path=ppt/tags/tag14.xml><?xml version="1.0" encoding="utf-8"?>
<p:tagLst xmlns:p="http://schemas.openxmlformats.org/presentationml/2006/main">
  <p:tag name="KSO_WM_SLIDE_SUBTYPE" val="pureTxt"/>
  <p:tag name="KSO_WM_TEMPLATE_TOPIC_DEFAULT" val="1"/>
  <p:tag name="KSO_WM_TEMPLATE_JOB_ID" val="2"/>
  <p:tag name="KSO_WM_TEMPLATE_SCENE_ID" val="1"/>
  <p:tag name="KSO_WM_TEMPLATE_OUTLINE_ID" val="15"/>
  <p:tag name="KSO_WM_TEMPLATE_TOPIC_ID" val="2869567"/>
  <p:tag name="KSO_WM_SLIDE_SIZE" val="828*343"/>
  <p:tag name="KSO_WM_SLIDE_POSITION" val="66*144"/>
  <p:tag name="KSO_WM_BEAUTIFY_FLAG" val="#wm#"/>
  <p:tag name="KSO_WM_SLIDE_TYPE" val="title"/>
  <p:tag name="KSO_WM_SLIDE_LAYOUT_CNT" val="1_1"/>
  <p:tag name="KSO_WM_SLIDE_LAYOUT" val="a_b"/>
  <p:tag name="KSO_WM_SLIDE_ITEM_CNT" val="2"/>
  <p:tag name="KSO_WM_SLIDE_INDEX" val="1"/>
  <p:tag name="KSO_WM_SLIDE_ID" val="custom20184553_1"/>
  <p:tag name="KSO_WM_TAG_VERSION" val="1.0"/>
  <p:tag name="KSO_WM_TEMPLATE_INDEX" val="20184553"/>
  <p:tag name="KSO_WM_TEMPLATE_CATEGORY" val="custom"/>
  <p:tag name="KSO_WM_TEMPLATE_THUMBS_INDEX" val="1、6、10、14、20、26、27、28、29、31"/>
  <p:tag name="KSO_WM_SPECIAL_SOURCE" val="bdnull"/>
</p:tagLst>
</file>

<file path=ppt/tags/tag15.xml><?xml version="1.0" encoding="utf-8"?>
<p:tagLst xmlns:p="http://schemas.openxmlformats.org/presentationml/2006/main">
  <p:tag name="KSO_WM_SPECIAL_SOURCE" val="bdnull"/>
</p:tagLst>
</file>

<file path=ppt/tags/tag16.xml><?xml version="1.0" encoding="utf-8"?>
<p:tagLst xmlns:p="http://schemas.openxmlformats.org/presentationml/2006/main">
  <p:tag name="KSO_WM_SLIDE_SUBTYPE" val="pureTxt"/>
  <p:tag name="KSO_WM_TEMPLATE_TOPIC_DEFAULT" val="1"/>
  <p:tag name="KSO_WM_TEMPLATE_JOB_ID" val="2"/>
  <p:tag name="KSO_WM_TEMPLATE_SCENE_ID" val="1"/>
  <p:tag name="KSO_WM_TEMPLATE_OUTLINE_ID" val="15"/>
  <p:tag name="KSO_WM_TEMPLATE_TOPIC_ID" val="2869567"/>
  <p:tag name="KSO_WM_SLIDE_SIZE" val="828*343"/>
  <p:tag name="KSO_WM_SLIDE_POSITION" val="66*144"/>
  <p:tag name="KSO_WM_BEAUTIFY_FLAG" val="#wm#"/>
  <p:tag name="KSO_WM_SLIDE_TYPE" val="title"/>
  <p:tag name="KSO_WM_SLIDE_LAYOUT_CNT" val="1_1"/>
  <p:tag name="KSO_WM_SLIDE_LAYOUT" val="a_b"/>
  <p:tag name="KSO_WM_SLIDE_ITEM_CNT" val="2"/>
  <p:tag name="KSO_WM_SLIDE_INDEX" val="1"/>
  <p:tag name="KSO_WM_SLIDE_ID" val="custom20184553_1"/>
  <p:tag name="KSO_WM_TAG_VERSION" val="1.0"/>
  <p:tag name="KSO_WM_TEMPLATE_INDEX" val="20184553"/>
  <p:tag name="KSO_WM_TEMPLATE_CATEGORY" val="custom"/>
  <p:tag name="KSO_WM_TEMPLATE_THUMBS_INDEX" val="1、6、10、14、20、26、27、28、29、31"/>
  <p:tag name="KSO_WM_SPECIAL_SOURCE" val="bdnull"/>
</p:tagLst>
</file>

<file path=ppt/tags/tag17.xml><?xml version="1.0" encoding="utf-8"?>
<p:tagLst xmlns:p="http://schemas.openxmlformats.org/presentationml/2006/main">
  <p:tag name="KSO_WM_SLIDE_SUBTYPE" val="pureTxt"/>
  <p:tag name="KSO_WM_TEMPLATE_TOPIC_DEFAULT" val="1"/>
  <p:tag name="KSO_WM_TEMPLATE_JOB_ID" val="2"/>
  <p:tag name="KSO_WM_TEMPLATE_SCENE_ID" val="1"/>
  <p:tag name="KSO_WM_TEMPLATE_OUTLINE_ID" val="15"/>
  <p:tag name="KSO_WM_TEMPLATE_TOPIC_ID" val="2869567"/>
  <p:tag name="KSO_WM_SLIDE_SIZE" val="828*343"/>
  <p:tag name="KSO_WM_SLIDE_POSITION" val="66*144"/>
  <p:tag name="KSO_WM_BEAUTIFY_FLAG" val="#wm#"/>
  <p:tag name="KSO_WM_SLIDE_TYPE" val="title"/>
  <p:tag name="KSO_WM_SLIDE_LAYOUT_CNT" val="1_1"/>
  <p:tag name="KSO_WM_SLIDE_LAYOUT" val="a_b"/>
  <p:tag name="KSO_WM_SLIDE_ITEM_CNT" val="2"/>
  <p:tag name="KSO_WM_SLIDE_INDEX" val="1"/>
  <p:tag name="KSO_WM_SLIDE_ID" val="custom20184553_1"/>
  <p:tag name="KSO_WM_TAG_VERSION" val="1.0"/>
  <p:tag name="KSO_WM_TEMPLATE_INDEX" val="20184553"/>
  <p:tag name="KSO_WM_TEMPLATE_CATEGORY" val="custom"/>
  <p:tag name="KSO_WM_TEMPLATE_THUMBS_INDEX" val="1、6、10、14、20、26、27、28、29、31"/>
  <p:tag name="KSO_WM_SPECIAL_SOURCE" val="bdnull"/>
</p:tagLst>
</file>

<file path=ppt/tags/tag18.xml><?xml version="1.0" encoding="utf-8"?>
<p:tagLst xmlns:p="http://schemas.openxmlformats.org/presentationml/2006/main">
  <p:tag name="KSO_WM_SLIDE_SUBTYPE" val="pureTxt"/>
  <p:tag name="KSO_WM_TEMPLATE_TOPIC_DEFAULT" val="1"/>
  <p:tag name="KSO_WM_TEMPLATE_JOB_ID" val="2"/>
  <p:tag name="KSO_WM_TEMPLATE_SCENE_ID" val="1"/>
  <p:tag name="KSO_WM_TEMPLATE_OUTLINE_ID" val="15"/>
  <p:tag name="KSO_WM_TEMPLATE_TOPIC_ID" val="2869567"/>
  <p:tag name="KSO_WM_SLIDE_SIZE" val="828*343"/>
  <p:tag name="KSO_WM_SLIDE_POSITION" val="66*144"/>
  <p:tag name="KSO_WM_BEAUTIFY_FLAG" val="#wm#"/>
  <p:tag name="KSO_WM_SLIDE_TYPE" val="title"/>
  <p:tag name="KSO_WM_SLIDE_LAYOUT_CNT" val="1_1"/>
  <p:tag name="KSO_WM_SLIDE_LAYOUT" val="a_b"/>
  <p:tag name="KSO_WM_SLIDE_ITEM_CNT" val="2"/>
  <p:tag name="KSO_WM_SLIDE_INDEX" val="1"/>
  <p:tag name="KSO_WM_SLIDE_ID" val="custom20184553_1"/>
  <p:tag name="KSO_WM_TAG_VERSION" val="1.0"/>
  <p:tag name="KSO_WM_TEMPLATE_INDEX" val="20184553"/>
  <p:tag name="KSO_WM_TEMPLATE_CATEGORY" val="custom"/>
  <p:tag name="KSO_WM_TEMPLATE_THUMBS_INDEX" val="1、6、10、14、20、26、27、28、29、31"/>
  <p:tag name="KSO_WM_SPECIAL_SOURCE" val="bdnull"/>
</p:tagLst>
</file>

<file path=ppt/tags/tag19.xml><?xml version="1.0" encoding="utf-8"?>
<p:tagLst xmlns:p="http://schemas.openxmlformats.org/presentationml/2006/main">
  <p:tag name="KSO_WM_SLIDE_SUBTYPE" val="pureTxt"/>
  <p:tag name="KSO_WM_TEMPLATE_TOPIC_DEFAULT" val="1"/>
  <p:tag name="KSO_WM_TEMPLATE_JOB_ID" val="2"/>
  <p:tag name="KSO_WM_TEMPLATE_SCENE_ID" val="1"/>
  <p:tag name="KSO_WM_TEMPLATE_OUTLINE_ID" val="15"/>
  <p:tag name="KSO_WM_TEMPLATE_TOPIC_ID" val="2869567"/>
  <p:tag name="KSO_WM_SLIDE_SIZE" val="828*343"/>
  <p:tag name="KSO_WM_SLIDE_POSITION" val="66*144"/>
  <p:tag name="KSO_WM_BEAUTIFY_FLAG" val="#wm#"/>
  <p:tag name="KSO_WM_SLIDE_TYPE" val="title"/>
  <p:tag name="KSO_WM_SLIDE_LAYOUT_CNT" val="1_1"/>
  <p:tag name="KSO_WM_SLIDE_LAYOUT" val="a_b"/>
  <p:tag name="KSO_WM_SLIDE_ITEM_CNT" val="2"/>
  <p:tag name="KSO_WM_SLIDE_INDEX" val="1"/>
  <p:tag name="KSO_WM_SLIDE_ID" val="custom20184553_1"/>
  <p:tag name="KSO_WM_TAG_VERSION" val="1.0"/>
  <p:tag name="KSO_WM_TEMPLATE_INDEX" val="20184553"/>
  <p:tag name="KSO_WM_TEMPLATE_CATEGORY" val="custom"/>
  <p:tag name="KSO_WM_TEMPLATE_THUMBS_INDEX" val="1、6、10、14、20、26、27、28、29、31"/>
  <p:tag name="KSO_WM_SPECIAL_SOURCE" val="bdnull"/>
</p:tagLst>
</file>

<file path=ppt/tags/tag2.xml><?xml version="1.0" encoding="utf-8"?>
<p:tagLst xmlns:p="http://schemas.openxmlformats.org/presentationml/2006/main">
  <p:tag name="KSO_WM_TAG_VERSION" val="1.0"/>
  <p:tag name="KSO_WM_TEMPLATE_CATEGORY" val="custom"/>
  <p:tag name="KSO_WM_TEMPLATE_INDEX" val="20184553"/>
</p:tagLst>
</file>

<file path=ppt/tags/tag20.xml><?xml version="1.0" encoding="utf-8"?>
<p:tagLst xmlns:p="http://schemas.openxmlformats.org/presentationml/2006/main">
  <p:tag name="KSO_WM_SLIDE_SUBTYPE" val="pureTxt"/>
  <p:tag name="KSO_WM_TEMPLATE_TOPIC_DEFAULT" val="1"/>
  <p:tag name="KSO_WM_TEMPLATE_JOB_ID" val="2"/>
  <p:tag name="KSO_WM_TEMPLATE_SCENE_ID" val="1"/>
  <p:tag name="KSO_WM_TEMPLATE_OUTLINE_ID" val="15"/>
  <p:tag name="KSO_WM_TEMPLATE_TOPIC_ID" val="2869567"/>
  <p:tag name="KSO_WM_SLIDE_SIZE" val="828*343"/>
  <p:tag name="KSO_WM_SLIDE_POSITION" val="66*144"/>
  <p:tag name="KSO_WM_BEAUTIFY_FLAG" val="#wm#"/>
  <p:tag name="KSO_WM_SLIDE_TYPE" val="title"/>
  <p:tag name="KSO_WM_SLIDE_LAYOUT_CNT" val="1_1"/>
  <p:tag name="KSO_WM_SLIDE_LAYOUT" val="a_b"/>
  <p:tag name="KSO_WM_SLIDE_ITEM_CNT" val="2"/>
  <p:tag name="KSO_WM_SLIDE_INDEX" val="1"/>
  <p:tag name="KSO_WM_SLIDE_ID" val="custom20184553_1"/>
  <p:tag name="KSO_WM_TAG_VERSION" val="1.0"/>
  <p:tag name="KSO_WM_TEMPLATE_INDEX" val="20184553"/>
  <p:tag name="KSO_WM_TEMPLATE_CATEGORY" val="custom"/>
  <p:tag name="KSO_WM_TEMPLATE_THUMBS_INDEX" val="1、6、10、14、20、26、27、28、29、31"/>
  <p:tag name="KSO_WM_SPECIAL_SOURCE" val="bdnull"/>
</p:tagLst>
</file>

<file path=ppt/tags/tag21.xml><?xml version="1.0" encoding="utf-8"?>
<p:tagLst xmlns:p="http://schemas.openxmlformats.org/presentationml/2006/main">
  <p:tag name="KSO_WM_SLIDE_SUBTYPE" val="pureTxt"/>
  <p:tag name="KSO_WM_TEMPLATE_TOPIC_DEFAULT" val="1"/>
  <p:tag name="KSO_WM_TEMPLATE_JOB_ID" val="2"/>
  <p:tag name="KSO_WM_TEMPLATE_SCENE_ID" val="1"/>
  <p:tag name="KSO_WM_TEMPLATE_OUTLINE_ID" val="15"/>
  <p:tag name="KSO_WM_TEMPLATE_TOPIC_ID" val="2869567"/>
  <p:tag name="KSO_WM_SLIDE_SIZE" val="828*343"/>
  <p:tag name="KSO_WM_SLIDE_POSITION" val="66*144"/>
  <p:tag name="KSO_WM_BEAUTIFY_FLAG" val="#wm#"/>
  <p:tag name="KSO_WM_SLIDE_TYPE" val="title"/>
  <p:tag name="KSO_WM_SLIDE_LAYOUT_CNT" val="1_1"/>
  <p:tag name="KSO_WM_SLIDE_LAYOUT" val="a_b"/>
  <p:tag name="KSO_WM_SLIDE_ITEM_CNT" val="2"/>
  <p:tag name="KSO_WM_SLIDE_INDEX" val="1"/>
  <p:tag name="KSO_WM_SLIDE_ID" val="custom20184553_1"/>
  <p:tag name="KSO_WM_TAG_VERSION" val="1.0"/>
  <p:tag name="KSO_WM_TEMPLATE_INDEX" val="20184553"/>
  <p:tag name="KSO_WM_TEMPLATE_CATEGORY" val="custom"/>
  <p:tag name="KSO_WM_TEMPLATE_THUMBS_INDEX" val="1、6、10、14、20、26、27、28、29、31"/>
  <p:tag name="KSO_WM_SPECIAL_SOURCE" val="bdnull"/>
</p:tagLst>
</file>

<file path=ppt/tags/tag22.xml><?xml version="1.0" encoding="utf-8"?>
<p:tagLst xmlns:p="http://schemas.openxmlformats.org/presentationml/2006/main">
  <p:tag name="KSO_WM_SLIDE_SUBTYPE" val="pureTxt"/>
  <p:tag name="KSO_WM_TEMPLATE_TOPIC_DEFAULT" val="1"/>
  <p:tag name="KSO_WM_TEMPLATE_JOB_ID" val="2"/>
  <p:tag name="KSO_WM_TEMPLATE_SCENE_ID" val="1"/>
  <p:tag name="KSO_WM_TEMPLATE_OUTLINE_ID" val="15"/>
  <p:tag name="KSO_WM_TEMPLATE_TOPIC_ID" val="2869567"/>
  <p:tag name="KSO_WM_SLIDE_SIZE" val="828*343"/>
  <p:tag name="KSO_WM_SLIDE_POSITION" val="66*144"/>
  <p:tag name="KSO_WM_BEAUTIFY_FLAG" val="#wm#"/>
  <p:tag name="KSO_WM_SLIDE_TYPE" val="title"/>
  <p:tag name="KSO_WM_SLIDE_LAYOUT_CNT" val="1_1"/>
  <p:tag name="KSO_WM_SLIDE_LAYOUT" val="a_b"/>
  <p:tag name="KSO_WM_SLIDE_ITEM_CNT" val="2"/>
  <p:tag name="KSO_WM_SLIDE_INDEX" val="1"/>
  <p:tag name="KSO_WM_SLIDE_ID" val="custom20184553_1"/>
  <p:tag name="KSO_WM_TAG_VERSION" val="1.0"/>
  <p:tag name="KSO_WM_TEMPLATE_INDEX" val="20184553"/>
  <p:tag name="KSO_WM_TEMPLATE_CATEGORY" val="custom"/>
  <p:tag name="KSO_WM_TEMPLATE_THUMBS_INDEX" val="1、6、10、14、20、26、27、28、29、31"/>
  <p:tag name="KSO_WM_SPECIAL_SOURCE" val="bdnull"/>
</p:tagLst>
</file>

<file path=ppt/tags/tag23.xml><?xml version="1.0" encoding="utf-8"?>
<p:tagLst xmlns:p="http://schemas.openxmlformats.org/presentationml/2006/main">
  <p:tag name="KSO_WM_SLIDE_SUBTYPE" val="pureTxt"/>
  <p:tag name="KSO_WM_TEMPLATE_TOPIC_DEFAULT" val="1"/>
  <p:tag name="KSO_WM_TEMPLATE_JOB_ID" val="2"/>
  <p:tag name="KSO_WM_TEMPLATE_SCENE_ID" val="1"/>
  <p:tag name="KSO_WM_TEMPLATE_OUTLINE_ID" val="15"/>
  <p:tag name="KSO_WM_TEMPLATE_TOPIC_ID" val="2869567"/>
  <p:tag name="KSO_WM_SLIDE_SIZE" val="828*343"/>
  <p:tag name="KSO_WM_SLIDE_POSITION" val="66*144"/>
  <p:tag name="KSO_WM_BEAUTIFY_FLAG" val="#wm#"/>
  <p:tag name="KSO_WM_SLIDE_TYPE" val="title"/>
  <p:tag name="KSO_WM_SLIDE_LAYOUT_CNT" val="1_1"/>
  <p:tag name="KSO_WM_SLIDE_LAYOUT" val="a_b"/>
  <p:tag name="KSO_WM_SLIDE_ITEM_CNT" val="2"/>
  <p:tag name="KSO_WM_SLIDE_INDEX" val="1"/>
  <p:tag name="KSO_WM_SLIDE_ID" val="custom20184553_1"/>
  <p:tag name="KSO_WM_TAG_VERSION" val="1.0"/>
  <p:tag name="KSO_WM_TEMPLATE_INDEX" val="20184553"/>
  <p:tag name="KSO_WM_TEMPLATE_CATEGORY" val="custom"/>
  <p:tag name="KSO_WM_TEMPLATE_THUMBS_INDEX" val="1、6、10、14、20、26、27、28、29、31"/>
  <p:tag name="KSO_WM_SPECIAL_SOURCE" val="bdnull"/>
</p:tagLst>
</file>

<file path=ppt/tags/tag24.xml><?xml version="1.0" encoding="utf-8"?>
<p:tagLst xmlns:p="http://schemas.openxmlformats.org/presentationml/2006/main">
  <p:tag name="KSO_WM_SLIDE_SUBTYPE" val="pureTxt"/>
  <p:tag name="KSO_WM_TEMPLATE_TOPIC_DEFAULT" val="1"/>
  <p:tag name="KSO_WM_TEMPLATE_JOB_ID" val="2"/>
  <p:tag name="KSO_WM_TEMPLATE_SCENE_ID" val="1"/>
  <p:tag name="KSO_WM_TEMPLATE_OUTLINE_ID" val="15"/>
  <p:tag name="KSO_WM_TEMPLATE_TOPIC_ID" val="2869567"/>
  <p:tag name="KSO_WM_SLIDE_SIZE" val="828*343"/>
  <p:tag name="KSO_WM_SLIDE_POSITION" val="66*144"/>
  <p:tag name="KSO_WM_BEAUTIFY_FLAG" val="#wm#"/>
  <p:tag name="KSO_WM_SLIDE_TYPE" val="title"/>
  <p:tag name="KSO_WM_SLIDE_LAYOUT_CNT" val="1_1"/>
  <p:tag name="KSO_WM_SLIDE_LAYOUT" val="a_b"/>
  <p:tag name="KSO_WM_SLIDE_ITEM_CNT" val="2"/>
  <p:tag name="KSO_WM_SLIDE_INDEX" val="1"/>
  <p:tag name="KSO_WM_SLIDE_ID" val="custom20184553_1"/>
  <p:tag name="KSO_WM_TAG_VERSION" val="1.0"/>
  <p:tag name="KSO_WM_TEMPLATE_INDEX" val="20184553"/>
  <p:tag name="KSO_WM_TEMPLATE_CATEGORY" val="custom"/>
  <p:tag name="KSO_WM_TEMPLATE_THUMBS_INDEX" val="1、6、10、14、20、26、27、28、29、31"/>
  <p:tag name="KSO_WM_SPECIAL_SOURCE" val="bdnull"/>
</p:tagLst>
</file>

<file path=ppt/tags/tag25.xml><?xml version="1.0" encoding="utf-8"?>
<p:tagLst xmlns:p="http://schemas.openxmlformats.org/presentationml/2006/main">
  <p:tag name="KSO_WM_SLIDE_SUBTYPE" val="pureTxt"/>
  <p:tag name="KSO_WM_TEMPLATE_TOPIC_DEFAULT" val="1"/>
  <p:tag name="KSO_WM_TEMPLATE_JOB_ID" val="2"/>
  <p:tag name="KSO_WM_TEMPLATE_SCENE_ID" val="1"/>
  <p:tag name="KSO_WM_TEMPLATE_OUTLINE_ID" val="15"/>
  <p:tag name="KSO_WM_TEMPLATE_TOPIC_ID" val="2869567"/>
  <p:tag name="KSO_WM_SLIDE_SIZE" val="828*343"/>
  <p:tag name="KSO_WM_SLIDE_POSITION" val="66*144"/>
  <p:tag name="KSO_WM_BEAUTIFY_FLAG" val="#wm#"/>
  <p:tag name="KSO_WM_SLIDE_TYPE" val="title"/>
  <p:tag name="KSO_WM_SLIDE_LAYOUT_CNT" val="1_1"/>
  <p:tag name="KSO_WM_SLIDE_LAYOUT" val="a_b"/>
  <p:tag name="KSO_WM_SLIDE_ITEM_CNT" val="2"/>
  <p:tag name="KSO_WM_SLIDE_INDEX" val="1"/>
  <p:tag name="KSO_WM_SLIDE_ID" val="custom20184553_1"/>
  <p:tag name="KSO_WM_TAG_VERSION" val="1.0"/>
  <p:tag name="KSO_WM_TEMPLATE_INDEX" val="20184553"/>
  <p:tag name="KSO_WM_TEMPLATE_CATEGORY" val="custom"/>
  <p:tag name="KSO_WM_TEMPLATE_THUMBS_INDEX" val="1、6、10、14、20、26、27、28、29、31"/>
  <p:tag name="KSO_WM_SPECIAL_SOURCE" val="bdnull"/>
</p:tagLst>
</file>

<file path=ppt/tags/tag26.xml><?xml version="1.0" encoding="utf-8"?>
<p:tagLst xmlns:p="http://schemas.openxmlformats.org/presentationml/2006/main">
  <p:tag name="KSO_WM_SLIDE_SUBTYPE" val="pureTxt"/>
  <p:tag name="KSO_WM_TEMPLATE_TOPIC_DEFAULT" val="1"/>
  <p:tag name="KSO_WM_TEMPLATE_JOB_ID" val="2"/>
  <p:tag name="KSO_WM_TEMPLATE_SCENE_ID" val="1"/>
  <p:tag name="KSO_WM_TEMPLATE_OUTLINE_ID" val="15"/>
  <p:tag name="KSO_WM_TEMPLATE_TOPIC_ID" val="2869567"/>
  <p:tag name="KSO_WM_SLIDE_SIZE" val="828*343"/>
  <p:tag name="KSO_WM_SLIDE_POSITION" val="66*144"/>
  <p:tag name="KSO_WM_BEAUTIFY_FLAG" val="#wm#"/>
  <p:tag name="KSO_WM_SLIDE_TYPE" val="title"/>
  <p:tag name="KSO_WM_SLIDE_LAYOUT_CNT" val="1_1"/>
  <p:tag name="KSO_WM_SLIDE_LAYOUT" val="a_b"/>
  <p:tag name="KSO_WM_SLIDE_ITEM_CNT" val="2"/>
  <p:tag name="KSO_WM_SLIDE_INDEX" val="1"/>
  <p:tag name="KSO_WM_SLIDE_ID" val="custom20184553_1"/>
  <p:tag name="KSO_WM_TAG_VERSION" val="1.0"/>
  <p:tag name="KSO_WM_TEMPLATE_INDEX" val="20184553"/>
  <p:tag name="KSO_WM_TEMPLATE_CATEGORY" val="custom"/>
  <p:tag name="KSO_WM_TEMPLATE_THUMBS_INDEX" val="1、6、10、14、20、26、27、28、29、31"/>
  <p:tag name="KSO_WM_SPECIAL_SOURCE" val="bdnull"/>
</p:tagLst>
</file>

<file path=ppt/tags/tag27.xml><?xml version="1.0" encoding="utf-8"?>
<p:tagLst xmlns:p="http://schemas.openxmlformats.org/presentationml/2006/main">
  <p:tag name="KSO_WM_SLIDE_SUBTYPE" val="pureTxt"/>
  <p:tag name="KSO_WM_TEMPLATE_TOPIC_DEFAULT" val="1"/>
  <p:tag name="KSO_WM_TEMPLATE_JOB_ID" val="2"/>
  <p:tag name="KSO_WM_TEMPLATE_SCENE_ID" val="1"/>
  <p:tag name="KSO_WM_TEMPLATE_OUTLINE_ID" val="15"/>
  <p:tag name="KSO_WM_TEMPLATE_TOPIC_ID" val="2869567"/>
  <p:tag name="KSO_WM_SLIDE_SIZE" val="828*343"/>
  <p:tag name="KSO_WM_SLIDE_POSITION" val="66*144"/>
  <p:tag name="KSO_WM_BEAUTIFY_FLAG" val="#wm#"/>
  <p:tag name="KSO_WM_SLIDE_TYPE" val="title"/>
  <p:tag name="KSO_WM_SLIDE_LAYOUT_CNT" val="1_1"/>
  <p:tag name="KSO_WM_SLIDE_LAYOUT" val="a_b"/>
  <p:tag name="KSO_WM_SLIDE_ITEM_CNT" val="2"/>
  <p:tag name="KSO_WM_SLIDE_INDEX" val="1"/>
  <p:tag name="KSO_WM_SLIDE_ID" val="custom20184553_1"/>
  <p:tag name="KSO_WM_TAG_VERSION" val="1.0"/>
  <p:tag name="KSO_WM_TEMPLATE_INDEX" val="20184553"/>
  <p:tag name="KSO_WM_TEMPLATE_CATEGORY" val="custom"/>
  <p:tag name="KSO_WM_TEMPLATE_THUMBS_INDEX" val="1、6、10、14、20、26、27、28、29、31"/>
  <p:tag name="KSO_WM_SPECIAL_SOURCE" val="bdnull"/>
</p:tagLst>
</file>

<file path=ppt/tags/tag28.xml><?xml version="1.0" encoding="utf-8"?>
<p:tagLst xmlns:p="http://schemas.openxmlformats.org/presentationml/2006/main">
  <p:tag name="KSO_WM_SLIDE_SUBTYPE" val="pureTxt"/>
  <p:tag name="KSO_WM_TEMPLATE_TOPIC_DEFAULT" val="1"/>
  <p:tag name="KSO_WM_TEMPLATE_JOB_ID" val="2"/>
  <p:tag name="KSO_WM_TEMPLATE_SCENE_ID" val="1"/>
  <p:tag name="KSO_WM_TEMPLATE_OUTLINE_ID" val="15"/>
  <p:tag name="KSO_WM_TEMPLATE_TOPIC_ID" val="2869567"/>
  <p:tag name="KSO_WM_SLIDE_SIZE" val="828*343"/>
  <p:tag name="KSO_WM_SLIDE_POSITION" val="66*144"/>
  <p:tag name="KSO_WM_BEAUTIFY_FLAG" val="#wm#"/>
  <p:tag name="KSO_WM_SLIDE_TYPE" val="title"/>
  <p:tag name="KSO_WM_SLIDE_LAYOUT_CNT" val="1_1"/>
  <p:tag name="KSO_WM_SLIDE_LAYOUT" val="a_b"/>
  <p:tag name="KSO_WM_SLIDE_ITEM_CNT" val="2"/>
  <p:tag name="KSO_WM_SLIDE_INDEX" val="1"/>
  <p:tag name="KSO_WM_SLIDE_ID" val="custom20184553_1"/>
  <p:tag name="KSO_WM_TAG_VERSION" val="1.0"/>
  <p:tag name="KSO_WM_TEMPLATE_INDEX" val="20184553"/>
  <p:tag name="KSO_WM_TEMPLATE_CATEGORY" val="custom"/>
  <p:tag name="KSO_WM_TEMPLATE_THUMBS_INDEX" val="1、6、10、14、20、26、27、28、29、31"/>
  <p:tag name="KSO_WM_SPECIAL_SOURCE" val="bdnull"/>
</p:tagLst>
</file>

<file path=ppt/tags/tag29.xml><?xml version="1.0" encoding="utf-8"?>
<p:tagLst xmlns:p="http://schemas.openxmlformats.org/presentationml/2006/main">
  <p:tag name="KSO_WM_SLIDE_SUBTYPE" val="pureTxt"/>
  <p:tag name="KSO_WM_TEMPLATE_TOPIC_DEFAULT" val="1"/>
  <p:tag name="KSO_WM_TEMPLATE_JOB_ID" val="2"/>
  <p:tag name="KSO_WM_TEMPLATE_SCENE_ID" val="1"/>
  <p:tag name="KSO_WM_TEMPLATE_OUTLINE_ID" val="15"/>
  <p:tag name="KSO_WM_TEMPLATE_TOPIC_ID" val="2869567"/>
  <p:tag name="KSO_WM_SLIDE_SIZE" val="828*343"/>
  <p:tag name="KSO_WM_SLIDE_POSITION" val="66*144"/>
  <p:tag name="KSO_WM_BEAUTIFY_FLAG" val="#wm#"/>
  <p:tag name="KSO_WM_SLIDE_TYPE" val="title"/>
  <p:tag name="KSO_WM_SLIDE_LAYOUT_CNT" val="1_1"/>
  <p:tag name="KSO_WM_SLIDE_LAYOUT" val="a_b"/>
  <p:tag name="KSO_WM_SLIDE_ITEM_CNT" val="2"/>
  <p:tag name="KSO_WM_SLIDE_INDEX" val="1"/>
  <p:tag name="KSO_WM_SLIDE_ID" val="custom20184553_1"/>
  <p:tag name="KSO_WM_TAG_VERSION" val="1.0"/>
  <p:tag name="KSO_WM_TEMPLATE_INDEX" val="20184553"/>
  <p:tag name="KSO_WM_TEMPLATE_CATEGORY" val="custom"/>
  <p:tag name="KSO_WM_TEMPLATE_THUMBS_INDEX" val="1、6、10、14、20、26、27、28、29、31"/>
  <p:tag name="KSO_WM_SPECIAL_SOURCE" val="bdnull"/>
</p:tagLst>
</file>

<file path=ppt/tags/tag3.xml><?xml version="1.0" encoding="utf-8"?>
<p:tagLst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30.xml><?xml version="1.0" encoding="utf-8"?>
<p:tagLst xmlns:p="http://schemas.openxmlformats.org/presentationml/2006/main">
  <p:tag name="KSO_WM_SLIDE_SUBTYPE" val="pureTxt"/>
  <p:tag name="KSO_WM_TEMPLATE_TOPIC_DEFAULT" val="1"/>
  <p:tag name="KSO_WM_TEMPLATE_JOB_ID" val="2"/>
  <p:tag name="KSO_WM_TEMPLATE_SCENE_ID" val="1"/>
  <p:tag name="KSO_WM_TEMPLATE_OUTLINE_ID" val="15"/>
  <p:tag name="KSO_WM_TEMPLATE_TOPIC_ID" val="2869567"/>
  <p:tag name="KSO_WM_SLIDE_SIZE" val="828*343"/>
  <p:tag name="KSO_WM_SLIDE_POSITION" val="66*144"/>
  <p:tag name="KSO_WM_BEAUTIFY_FLAG" val="#wm#"/>
  <p:tag name="KSO_WM_SLIDE_TYPE" val="title"/>
  <p:tag name="KSO_WM_SLIDE_LAYOUT_CNT" val="1_1"/>
  <p:tag name="KSO_WM_SLIDE_LAYOUT" val="a_b"/>
  <p:tag name="KSO_WM_SLIDE_ITEM_CNT" val="2"/>
  <p:tag name="KSO_WM_SLIDE_INDEX" val="1"/>
  <p:tag name="KSO_WM_SLIDE_ID" val="custom20184553_1"/>
  <p:tag name="KSO_WM_TAG_VERSION" val="1.0"/>
  <p:tag name="KSO_WM_TEMPLATE_INDEX" val="20184553"/>
  <p:tag name="KSO_WM_TEMPLATE_CATEGORY" val="custom"/>
  <p:tag name="KSO_WM_TEMPLATE_THUMBS_INDEX" val="1、6、10、14、20、26、27、28、29、31"/>
  <p:tag name="KSO_WM_SPECIAL_SOURCE" val="bdnull"/>
</p:tagLst>
</file>

<file path=ppt/tags/tag31.xml><?xml version="1.0" encoding="utf-8"?>
<p:tagLst xmlns:p="http://schemas.openxmlformats.org/presentationml/2006/main">
  <p:tag name="KSO_WM_SLIDE_SUBTYPE" val="pureTxt"/>
  <p:tag name="KSO_WM_TEMPLATE_TOPIC_DEFAULT" val="1"/>
  <p:tag name="KSO_WM_TEMPLATE_JOB_ID" val="2"/>
  <p:tag name="KSO_WM_TEMPLATE_SCENE_ID" val="1"/>
  <p:tag name="KSO_WM_TEMPLATE_OUTLINE_ID" val="15"/>
  <p:tag name="KSO_WM_TEMPLATE_TOPIC_ID" val="2869567"/>
  <p:tag name="KSO_WM_SLIDE_SIZE" val="828*343"/>
  <p:tag name="KSO_WM_SLIDE_POSITION" val="66*144"/>
  <p:tag name="KSO_WM_BEAUTIFY_FLAG" val="#wm#"/>
  <p:tag name="KSO_WM_SLIDE_TYPE" val="title"/>
  <p:tag name="KSO_WM_SLIDE_LAYOUT_CNT" val="1_1"/>
  <p:tag name="KSO_WM_SLIDE_LAYOUT" val="a_b"/>
  <p:tag name="KSO_WM_SLIDE_ITEM_CNT" val="2"/>
  <p:tag name="KSO_WM_SLIDE_INDEX" val="1"/>
  <p:tag name="KSO_WM_SLIDE_ID" val="custom20184553_1"/>
  <p:tag name="KSO_WM_TAG_VERSION" val="1.0"/>
  <p:tag name="KSO_WM_TEMPLATE_INDEX" val="20184553"/>
  <p:tag name="KSO_WM_TEMPLATE_CATEGORY" val="custom"/>
  <p:tag name="KSO_WM_TEMPLATE_THUMBS_INDEX" val="1、6、10、14、20、26、27、28、29、31"/>
  <p:tag name="KSO_WM_SPECIAL_SOURCE" val="bdnull"/>
</p:tagLst>
</file>

<file path=ppt/tags/tag32.xml><?xml version="1.0" encoding="utf-8"?>
<p:tagLst xmlns:p="http://schemas.openxmlformats.org/presentationml/2006/main">
  <p:tag name="KSO_WM_SLIDE_SUBTYPE" val="pureTxt"/>
  <p:tag name="KSO_WM_TEMPLATE_TOPIC_DEFAULT" val="1"/>
  <p:tag name="KSO_WM_TEMPLATE_JOB_ID" val="2"/>
  <p:tag name="KSO_WM_TEMPLATE_SCENE_ID" val="1"/>
  <p:tag name="KSO_WM_TEMPLATE_OUTLINE_ID" val="15"/>
  <p:tag name="KSO_WM_TEMPLATE_TOPIC_ID" val="2869567"/>
  <p:tag name="KSO_WM_SLIDE_SIZE" val="828*343"/>
  <p:tag name="KSO_WM_SLIDE_POSITION" val="66*144"/>
  <p:tag name="KSO_WM_BEAUTIFY_FLAG" val="#wm#"/>
  <p:tag name="KSO_WM_SLIDE_TYPE" val="title"/>
  <p:tag name="KSO_WM_SLIDE_LAYOUT_CNT" val="1_1"/>
  <p:tag name="KSO_WM_SLIDE_LAYOUT" val="a_b"/>
  <p:tag name="KSO_WM_SLIDE_ITEM_CNT" val="2"/>
  <p:tag name="KSO_WM_SLIDE_INDEX" val="1"/>
  <p:tag name="KSO_WM_SLIDE_ID" val="custom20184553_1"/>
  <p:tag name="KSO_WM_TAG_VERSION" val="1.0"/>
  <p:tag name="KSO_WM_TEMPLATE_INDEX" val="20184553"/>
  <p:tag name="KSO_WM_TEMPLATE_CATEGORY" val="custom"/>
  <p:tag name="KSO_WM_TEMPLATE_THUMBS_INDEX" val="1、6、10、14、20、26、27、28、29、31"/>
  <p:tag name="KSO_WM_SPECIAL_SOURCE" val="bdnull"/>
</p:tagLst>
</file>

<file path=ppt/tags/tag33.xml><?xml version="1.0" encoding="utf-8"?>
<p:tagLst xmlns:p="http://schemas.openxmlformats.org/presentationml/2006/main">
  <p:tag name="KSO_WM_SLIDE_SUBTYPE" val="pureTxt"/>
  <p:tag name="KSO_WM_TEMPLATE_TOPIC_DEFAULT" val="1"/>
  <p:tag name="KSO_WM_TEMPLATE_JOB_ID" val="2"/>
  <p:tag name="KSO_WM_TEMPLATE_SCENE_ID" val="1"/>
  <p:tag name="KSO_WM_TEMPLATE_OUTLINE_ID" val="15"/>
  <p:tag name="KSO_WM_TEMPLATE_TOPIC_ID" val="2869567"/>
  <p:tag name="KSO_WM_SLIDE_SIZE" val="828*343"/>
  <p:tag name="KSO_WM_SLIDE_POSITION" val="66*144"/>
  <p:tag name="KSO_WM_BEAUTIFY_FLAG" val="#wm#"/>
  <p:tag name="KSO_WM_SLIDE_TYPE" val="title"/>
  <p:tag name="KSO_WM_SLIDE_LAYOUT_CNT" val="1_1"/>
  <p:tag name="KSO_WM_SLIDE_LAYOUT" val="a_b"/>
  <p:tag name="KSO_WM_SLIDE_ITEM_CNT" val="2"/>
  <p:tag name="KSO_WM_SLIDE_INDEX" val="1"/>
  <p:tag name="KSO_WM_SLIDE_ID" val="custom20184553_1"/>
  <p:tag name="KSO_WM_TAG_VERSION" val="1.0"/>
  <p:tag name="KSO_WM_TEMPLATE_INDEX" val="20184553"/>
  <p:tag name="KSO_WM_TEMPLATE_CATEGORY" val="custom"/>
  <p:tag name="KSO_WM_TEMPLATE_THUMBS_INDEX" val="1、6、10、14、20、26、27、28、29、31"/>
  <p:tag name="KSO_WM_SPECIAL_SOURCE" val="bdnull"/>
</p:tagLst>
</file>

<file path=ppt/tags/tag34.xml><?xml version="1.0" encoding="utf-8"?>
<p:tagLst xmlns:p="http://schemas.openxmlformats.org/presentationml/2006/main">
  <p:tag name="KSO_WM_SLIDE_SUBTYPE" val="pureTxt"/>
  <p:tag name="KSO_WM_TEMPLATE_TOPIC_DEFAULT" val="1"/>
  <p:tag name="KSO_WM_TEMPLATE_JOB_ID" val="2"/>
  <p:tag name="KSO_WM_TEMPLATE_SCENE_ID" val="1"/>
  <p:tag name="KSO_WM_TEMPLATE_OUTLINE_ID" val="15"/>
  <p:tag name="KSO_WM_TEMPLATE_TOPIC_ID" val="2869567"/>
  <p:tag name="KSO_WM_SLIDE_SIZE" val="828*343"/>
  <p:tag name="KSO_WM_SLIDE_POSITION" val="66*144"/>
  <p:tag name="KSO_WM_BEAUTIFY_FLAG" val="#wm#"/>
  <p:tag name="KSO_WM_SLIDE_TYPE" val="title"/>
  <p:tag name="KSO_WM_SLIDE_LAYOUT_CNT" val="1_1"/>
  <p:tag name="KSO_WM_SLIDE_LAYOUT" val="a_b"/>
  <p:tag name="KSO_WM_SLIDE_ITEM_CNT" val="2"/>
  <p:tag name="KSO_WM_SLIDE_INDEX" val="1"/>
  <p:tag name="KSO_WM_SLIDE_ID" val="custom20184553_1"/>
  <p:tag name="KSO_WM_TAG_VERSION" val="1.0"/>
  <p:tag name="KSO_WM_TEMPLATE_INDEX" val="20184553"/>
  <p:tag name="KSO_WM_TEMPLATE_CATEGORY" val="custom"/>
  <p:tag name="KSO_WM_TEMPLATE_THUMBS_INDEX" val="1、6、10、14、20、26、27、28、29、31"/>
  <p:tag name="KSO_WM_SPECIAL_SOURCE" val="bdnull"/>
</p:tagLst>
</file>

<file path=ppt/tags/tag35.xml><?xml version="1.0" encoding="utf-8"?>
<p:tagLst xmlns:p="http://schemas.openxmlformats.org/presentationml/2006/main">
  <p:tag name="KSO_WM_SLIDE_SUBTYPE" val="pureTxt"/>
  <p:tag name="KSO_WM_TEMPLATE_TOPIC_DEFAULT" val="1"/>
  <p:tag name="KSO_WM_TEMPLATE_JOB_ID" val="2"/>
  <p:tag name="KSO_WM_TEMPLATE_SCENE_ID" val="1"/>
  <p:tag name="KSO_WM_TEMPLATE_OUTLINE_ID" val="15"/>
  <p:tag name="KSO_WM_TEMPLATE_TOPIC_ID" val="2869567"/>
  <p:tag name="KSO_WM_SLIDE_SIZE" val="828*343"/>
  <p:tag name="KSO_WM_SLIDE_POSITION" val="66*144"/>
  <p:tag name="KSO_WM_BEAUTIFY_FLAG" val="#wm#"/>
  <p:tag name="KSO_WM_SLIDE_TYPE" val="title"/>
  <p:tag name="KSO_WM_SLIDE_LAYOUT_CNT" val="1_1"/>
  <p:tag name="KSO_WM_SLIDE_LAYOUT" val="a_b"/>
  <p:tag name="KSO_WM_SLIDE_ITEM_CNT" val="2"/>
  <p:tag name="KSO_WM_SLIDE_INDEX" val="1"/>
  <p:tag name="KSO_WM_SLIDE_ID" val="custom20184553_1"/>
  <p:tag name="KSO_WM_TAG_VERSION" val="1.0"/>
  <p:tag name="KSO_WM_TEMPLATE_INDEX" val="20184553"/>
  <p:tag name="KSO_WM_TEMPLATE_CATEGORY" val="custom"/>
  <p:tag name="KSO_WM_TEMPLATE_THUMBS_INDEX" val="1、6、10、14、20、26、27、28、29、31"/>
  <p:tag name="KSO_WM_SPECIAL_SOURCE" val="bdnull"/>
</p:tagLst>
</file>

<file path=ppt/tags/tag36.xml><?xml version="1.0" encoding="utf-8"?>
<p:tagLst xmlns:p="http://schemas.openxmlformats.org/presentationml/2006/main">
  <p:tag name="KSO_WM_SPECIAL_SOURCE" val="bdnull"/>
</p:tagLst>
</file>

<file path=ppt/tags/tag37.xml><?xml version="1.0" encoding="utf-8"?>
<p:tagLst xmlns:p="http://schemas.openxmlformats.org/presentationml/2006/main">
  <p:tag name="KSO_WM_SPECIAL_SOURCE" val="bdnull"/>
</p:tagLst>
</file>

<file path=ppt/tags/tag4.xml><?xml version="1.0" encoding="utf-8"?>
<p:tagLst xmlns:p="http://schemas.openxmlformats.org/presentationml/2006/main">
  <p:tag name="KSO_WM_TAG_VERSION" val="1.0"/>
  <p:tag name="KSO_WM_TEMPLATE_CATEGORY" val="custom"/>
  <p:tag name="KSO_WM_TEMPLATE_INDEX" val="20184553"/>
</p:tagLst>
</file>

<file path=ppt/tags/tag5.xml><?xml version="1.0" encoding="utf-8"?>
<p:tagLst xmlns:p="http://schemas.openxmlformats.org/presentationml/2006/main">
  <p:tag name="KSO_WM_TAG_VERSION" val="1.0"/>
  <p:tag name="KSO_WM_TEMPLATE_CATEGORY" val="custom"/>
  <p:tag name="KSO_WM_TEMPLATE_INDEX" val="20184553"/>
</p:tagLst>
</file>

<file path=ppt/tags/tag6.xml><?xml version="1.0" encoding="utf-8"?>
<p:tagLst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7.xml><?xml version="1.0" encoding="utf-8"?>
<p:tagLst xmlns:p="http://schemas.openxmlformats.org/presentationml/2006/main">
  <p:tag name="KSO_WM_SPECIAL_SOURCE" val="bdnull"/>
</p:tagLst>
</file>

<file path=ppt/tags/tag8.xml><?xml version="1.0" encoding="utf-8"?>
<p:tagLst xmlns:p="http://schemas.openxmlformats.org/presentationml/2006/main">
  <p:tag name="REFSHAPE" val="127969500"/>
</p:tagLst>
</file>

<file path=ppt/tags/tag9.xml><?xml version="1.0" encoding="utf-8"?>
<p:tagLst xmlns:p="http://schemas.openxmlformats.org/presentationml/2006/main">
  <p:tag name="REFSHAPE" val="127968684"/>
</p:tagLst>
</file>

<file path=ppt/theme/theme1.xml><?xml version="1.0" encoding="utf-8"?>
<a:theme xmlns:a="http://schemas.openxmlformats.org/drawingml/2006/main" name="Office 主题">
  <a:themeElements>
    <a:clrScheme name="自定义 214">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Nature Illustration 16x9">
  <a:themeElements>
    <a:clrScheme name="Nature Illustration">
      <a:dk1>
        <a:srgbClr val="9A5315"/>
      </a:dk1>
      <a:lt1>
        <a:srgbClr val="FFFFFF"/>
      </a:lt1>
      <a:dk2>
        <a:srgbClr val="000000"/>
      </a:dk2>
      <a:lt2>
        <a:srgbClr val="D1E5F9"/>
      </a:lt2>
      <a:accent1>
        <a:srgbClr val="F3771A"/>
      </a:accent1>
      <a:accent2>
        <a:srgbClr val="8BBEF1"/>
      </a:accent2>
      <a:accent3>
        <a:srgbClr val="6DC025"/>
      </a:accent3>
      <a:accent4>
        <a:srgbClr val="9A5315"/>
      </a:accent4>
      <a:accent5>
        <a:srgbClr val="F1471F"/>
      </a:accent5>
      <a:accent6>
        <a:srgbClr val="DA6FDF"/>
      </a:accent6>
      <a:hlink>
        <a:srgbClr val="6DC025"/>
      </a:hlink>
      <a:folHlink>
        <a:srgbClr val="9A5315"/>
      </a:folHlink>
    </a:clrScheme>
    <a:fontScheme name="Segoe Print">
      <a:majorFont>
        <a:latin typeface="Segoe Print"/>
        <a:ea typeface=""/>
        <a:cs typeface=""/>
      </a:majorFont>
      <a:minorFont>
        <a:latin typeface="Segoe Prin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自定义 214">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2001</Words>
  <Application>WPS 演示</Application>
  <PresentationFormat>宽屏</PresentationFormat>
  <Paragraphs>162</Paragraphs>
  <Slides>27</Slides>
  <Notes>31</Notes>
  <HiddenSlides>0</HiddenSlides>
  <MMClips>0</MMClips>
  <ScaleCrop>false</ScaleCrop>
  <HeadingPairs>
    <vt:vector size="6" baseType="variant">
      <vt:variant>
        <vt:lpstr>已用的字体</vt:lpstr>
      </vt:variant>
      <vt:variant>
        <vt:i4>11</vt:i4>
      </vt:variant>
      <vt:variant>
        <vt:lpstr>主题</vt:lpstr>
      </vt:variant>
      <vt:variant>
        <vt:i4>3</vt:i4>
      </vt:variant>
      <vt:variant>
        <vt:lpstr>幻灯片标题</vt:lpstr>
      </vt:variant>
      <vt:variant>
        <vt:i4>27</vt:i4>
      </vt:variant>
    </vt:vector>
  </HeadingPairs>
  <TitlesOfParts>
    <vt:vector size="41" baseType="lpstr">
      <vt:lpstr>Arial</vt:lpstr>
      <vt:lpstr>宋体</vt:lpstr>
      <vt:lpstr>Wingdings</vt:lpstr>
      <vt:lpstr>黑体</vt:lpstr>
      <vt:lpstr>微软雅黑</vt:lpstr>
      <vt:lpstr>楷体</vt:lpstr>
      <vt:lpstr>Segoe Print</vt:lpstr>
      <vt:lpstr>Calibri</vt:lpstr>
      <vt:lpstr>全新硬笔隶书简</vt:lpstr>
      <vt:lpstr>隶书</vt:lpstr>
      <vt:lpstr>Arial Unicode MS</vt:lpstr>
      <vt:lpstr>Office 主题</vt:lpstr>
      <vt:lpstr>Nature Illustration 16x9</vt:lpstr>
      <vt:lpstr>1_Office 主题</vt:lpstr>
      <vt:lpstr>项目六  幼儿园环境</vt:lpstr>
      <vt:lpstr>PowerPoint 演示文稿</vt:lpstr>
      <vt:lpstr>PowerPoint 演示文稿</vt:lpstr>
      <vt:lpstr>PowerPoint 演示文稿</vt:lpstr>
      <vt:lpstr>           一个有启发性和支持性的丰富环境吸引着幼儿，激发着孩子的构思、想象和创造，使孩子们成为环境的主人。                                                                                             ——应彩云</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思考题     1.什么是幼儿园环境？创设良好幼儿园环境的意义有哪些？ 2.在保教活动中幼儿园教师应如何营造良好的心理氛围? 3.幼儿园环境有什么特点？举例说明。 4.教师在幼儿园环境中发挥着怎样的作用？ 5.以建构区的活动为例，具体谈谈教师控制环境的全过程。</vt:lpstr>
      <vt:lpstr>谢 谢 观 看！</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吹空调吃泡面</cp:lastModifiedBy>
  <cp:revision>110</cp:revision>
  <dcterms:created xsi:type="dcterms:W3CDTF">2018-03-01T02:03:00Z</dcterms:created>
  <dcterms:modified xsi:type="dcterms:W3CDTF">2021-02-03T03:30:06Z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